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embeddedFontLst>
    <p:embeddedFont>
      <p:font typeface="#01 Montserrat" panose="00000600000000000000" pitchFamily="2" charset="0"/>
      <p:regular r:id="rId6"/>
    </p:embeddedFont>
    <p:embeddedFont>
      <p:font typeface="#01 Montserrat Semi Bold" panose="00000800000000000000" pitchFamily="2" charset="0"/>
      <p:bold r:id="rId7"/>
    </p:embeddedFont>
    <p:embeddedFont>
      <p:font typeface="#1 Bebas Neue Bold" panose="020B0606020202050201" pitchFamily="34" charset="0"/>
      <p:bold r:id="rId8"/>
    </p:embeddedFont>
    <p:embeddedFont>
      <p:font typeface="#1 Montserrat Regular" pitchFamily="2" charset="0"/>
      <p:regular r:id="rId9"/>
    </p:embeddedFont>
    <p:embeddedFont>
      <p:font typeface="#9Slide03 Montserrat Bold" panose="00000800000000000000" pitchFamily="2" charset="0"/>
      <p:bold r:id="rId10"/>
    </p:embeddedFont>
    <p:embeddedFont>
      <p:font typeface="#9Slide03 Montserrat SemiBold" panose="00000700000000000000" pitchFamily="2" charset="0"/>
      <p:bold r:id="rId11"/>
    </p:embeddedFont>
    <p:embeddedFont>
      <p:font typeface="#9Slide05 Signerica Medium" pitchFamily="2" charset="0"/>
      <p:regular r:id="rId12"/>
    </p:embeddedFont>
    <p:embeddedFont>
      <p:font typeface="Philosopher" panose="00000500000000000000" pitchFamily="2" charset="0"/>
      <p:regular r:id="rId13"/>
      <p:bold r:id="rId14"/>
      <p:italic r:id="rId15"/>
      <p:boldItalic r:id="rId16"/>
    </p:embeddedFont>
  </p:embeddedFontLst>
  <p:defaultTextStyle>
    <a:defPPr>
      <a:defRPr lang="vi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570" userDrawn="1">
          <p15:clr>
            <a:srgbClr val="A4A3A4"/>
          </p15:clr>
        </p15:guide>
        <p15:guide id="4" pos="5133" userDrawn="1">
          <p15:clr>
            <a:srgbClr val="A4A3A4"/>
          </p15:clr>
        </p15:guide>
        <p15:guide id="5" orient="horz" pos="1434" userDrawn="1">
          <p15:clr>
            <a:srgbClr val="A4A3A4"/>
          </p15:clr>
        </p15:guide>
        <p15:guide id="6" orient="horz" pos="286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902" y="96"/>
      </p:cViewPr>
      <p:guideLst>
        <p:guide orient="horz" pos="2160"/>
        <p:guide pos="3840"/>
        <p:guide pos="2570"/>
        <p:guide pos="5133"/>
        <p:guide orient="horz" pos="1434"/>
        <p:guide orient="horz" pos="286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1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font" Target="fonts/font10.fntdata"/><Relationship Id="rId10" Type="http://schemas.openxmlformats.org/officeDocument/2006/relationships/font" Target="fonts/font5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font" Target="fonts/font9.fntdata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65025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327918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9Slide.vn - 2019">
            <a:extLst>
              <a:ext uri="{FF2B5EF4-FFF2-40B4-BE49-F238E27FC236}">
                <a16:creationId xmlns:a16="http://schemas.microsoft.com/office/drawing/2014/main" id="{16F6DBCB-CC77-46B4-99F8-BE15FE720E5B}"/>
              </a:ext>
            </a:extLst>
          </p:cNvPr>
          <p:cNvSpPr txBox="1"/>
          <p:nvPr userDrawn="1"/>
        </p:nvSpPr>
        <p:spPr>
          <a:xfrm>
            <a:off x="0" y="-804565"/>
            <a:ext cx="12192000" cy="461665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vi-VN" sz="2400">
                <a:solidFill>
                  <a:srgbClr val="CFCFCF"/>
                </a:solidFill>
              </a:rPr>
              <a:t>www.9slide.vn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AEFEC8A-CB4E-4936-89B0-D21624130E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B3BAE4-9718-4605-9AF2-B2DC839526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7A8AD5-14A4-4599-A999-5541EC907C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AEBCE1-88E2-417D-8900-76A0D9490234}" type="datetimeFigureOut">
              <a:rPr lang="vi-VN" smtClean="0"/>
              <a:t>09/08/2021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3A82B6-5FC8-4FD2-9F24-D14DF3D952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7656DA-66A9-49A2-8E79-F3E0A08811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26470-8E54-423F-AD10-2FAFD5C5386E}" type="slidenum">
              <a:rPr lang="vi-VN" smtClean="0"/>
              <a:t>‹#›</a:t>
            </a:fld>
            <a:endParaRPr lang="vi-VN"/>
          </a:p>
        </p:txBody>
      </p:sp>
      <p:sp>
        <p:nvSpPr>
          <p:cNvPr id="10" name="Default 4">
            <a:extLst>
              <a:ext uri="{FF2B5EF4-FFF2-40B4-BE49-F238E27FC236}">
                <a16:creationId xmlns:a16="http://schemas.microsoft.com/office/drawing/2014/main" id="{DEA82761-0989-41A7-B5C5-F09F9C0F8856}"/>
              </a:ext>
            </a:extLst>
          </p:cNvPr>
          <p:cNvSpPr/>
          <p:nvPr/>
        </p:nvSpPr>
        <p:spPr>
          <a:xfrm>
            <a:off x="-23164800" y="19493179"/>
            <a:ext cx="395021" cy="395021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Default 3">
            <a:extLst>
              <a:ext uri="{FF2B5EF4-FFF2-40B4-BE49-F238E27FC236}">
                <a16:creationId xmlns:a16="http://schemas.microsoft.com/office/drawing/2014/main" id="{FDD8EB1E-1759-49BD-85C9-643520C53DE4}"/>
              </a:ext>
            </a:extLst>
          </p:cNvPr>
          <p:cNvSpPr/>
          <p:nvPr/>
        </p:nvSpPr>
        <p:spPr>
          <a:xfrm>
            <a:off x="34961779" y="19493179"/>
            <a:ext cx="395021" cy="395021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Default 2">
            <a:extLst>
              <a:ext uri="{FF2B5EF4-FFF2-40B4-BE49-F238E27FC236}">
                <a16:creationId xmlns:a16="http://schemas.microsoft.com/office/drawing/2014/main" id="{D728FB5A-C2DD-41AB-98BC-88E82FD1281D}"/>
              </a:ext>
            </a:extLst>
          </p:cNvPr>
          <p:cNvSpPr/>
          <p:nvPr/>
        </p:nvSpPr>
        <p:spPr>
          <a:xfrm>
            <a:off x="34961779" y="-13030200"/>
            <a:ext cx="395021" cy="395021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efault 1">
            <a:extLst>
              <a:ext uri="{FF2B5EF4-FFF2-40B4-BE49-F238E27FC236}">
                <a16:creationId xmlns:a16="http://schemas.microsoft.com/office/drawing/2014/main" id="{2F11EF31-838D-4854-828E-DA813F06E9F4}"/>
              </a:ext>
            </a:extLst>
          </p:cNvPr>
          <p:cNvSpPr/>
          <p:nvPr/>
        </p:nvSpPr>
        <p:spPr>
          <a:xfrm>
            <a:off x="-23164800" y="-13030200"/>
            <a:ext cx="395021" cy="395021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794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3.xml"/><Relationship Id="rId7" Type="http://schemas.microsoft.com/office/2007/relationships/hdphoto" Target="../media/hdphoto1.wdp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.xml"/><Relationship Id="rId10" Type="http://schemas.openxmlformats.org/officeDocument/2006/relationships/image" Target="../media/image4.PNG"/><Relationship Id="rId4" Type="http://schemas.openxmlformats.org/officeDocument/2006/relationships/tags" Target="../tags/tag4.xml"/><Relationship Id="rId9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7.xml"/><Relationship Id="rId7" Type="http://schemas.microsoft.com/office/2007/relationships/hdphoto" Target="../media/hdphoto1.wdp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.xml"/><Relationship Id="rId10" Type="http://schemas.openxmlformats.org/officeDocument/2006/relationships/image" Target="../media/image4.PNG"/><Relationship Id="rId4" Type="http://schemas.openxmlformats.org/officeDocument/2006/relationships/tags" Target="../tags/tag8.xml"/><Relationship Id="rId9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11.xml"/><Relationship Id="rId7" Type="http://schemas.microsoft.com/office/2007/relationships/hdphoto" Target="../media/hdphoto1.wdp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.xml"/><Relationship Id="rId10" Type="http://schemas.openxmlformats.org/officeDocument/2006/relationships/image" Target="../media/image4.PNG"/><Relationship Id="rId4" Type="http://schemas.openxmlformats.org/officeDocument/2006/relationships/tags" Target="../tags/tag12.xml"/><Relationship Id="rId9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ackground pattern&#10;&#10;Description automatically generated">
            <a:extLst>
              <a:ext uri="{FF2B5EF4-FFF2-40B4-BE49-F238E27FC236}">
                <a16:creationId xmlns:a16="http://schemas.microsoft.com/office/drawing/2014/main" id="{1569CC31-9AA1-44AA-BDFB-7851955419A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Blur radius="0"/>
                    </a14:imgEffect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02" b="780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001850A2-05C0-4735-A5A3-3BCAEF30EE79}"/>
              </a:ext>
            </a:extLst>
          </p:cNvPr>
          <p:cNvGrpSpPr/>
          <p:nvPr/>
        </p:nvGrpSpPr>
        <p:grpSpPr>
          <a:xfrm>
            <a:off x="645634" y="720000"/>
            <a:ext cx="5425581" cy="5630083"/>
            <a:chOff x="136355" y="0"/>
            <a:chExt cx="6105330" cy="6335453"/>
          </a:xfrm>
        </p:grpSpPr>
        <p:pic>
          <p:nvPicPr>
            <p:cNvPr id="13" name="Picture 12" descr="Graphical user interface, website&#10;&#10;Description automatically generated">
              <a:extLst>
                <a:ext uri="{FF2B5EF4-FFF2-40B4-BE49-F238E27FC236}">
                  <a16:creationId xmlns:a16="http://schemas.microsoft.com/office/drawing/2014/main" id="{E14CE925-83C2-41E1-98ED-75273FCC407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6355" y="522547"/>
              <a:ext cx="4024319" cy="5812906"/>
            </a:xfrm>
            <a:prstGeom prst="rect">
              <a:avLst/>
            </a:prstGeom>
          </p:spPr>
        </p:pic>
        <p:pic>
          <p:nvPicPr>
            <p:cNvPr id="9" name="Picture 8" descr="Graphical user interface, text&#10;&#10;Description automatically generated">
              <a:extLst>
                <a:ext uri="{FF2B5EF4-FFF2-40B4-BE49-F238E27FC236}">
                  <a16:creationId xmlns:a16="http://schemas.microsoft.com/office/drawing/2014/main" id="{8452077D-CC96-4199-8B6B-B15EDABC882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17366" y="261274"/>
              <a:ext cx="4024319" cy="5812906"/>
            </a:xfrm>
            <a:prstGeom prst="rect">
              <a:avLst/>
            </a:prstGeom>
          </p:spPr>
        </p:pic>
        <p:pic>
          <p:nvPicPr>
            <p:cNvPr id="7" name="Picture 6" descr="Text&#10;&#10;Description automatically generated">
              <a:extLst>
                <a:ext uri="{FF2B5EF4-FFF2-40B4-BE49-F238E27FC236}">
                  <a16:creationId xmlns:a16="http://schemas.microsoft.com/office/drawing/2014/main" id="{9583A939-9ED5-4052-9615-7E5BCECF89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76860" y="0"/>
              <a:ext cx="4024319" cy="5812906"/>
            </a:xfrm>
            <a:prstGeom prst="rect">
              <a:avLst/>
            </a:prstGeom>
          </p:spPr>
        </p:pic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22145618-B9EE-4B7E-A83F-5CDC7F9C8328}"/>
              </a:ext>
            </a:extLst>
          </p:cNvPr>
          <p:cNvGrpSpPr/>
          <p:nvPr/>
        </p:nvGrpSpPr>
        <p:grpSpPr>
          <a:xfrm>
            <a:off x="9888000" y="0"/>
            <a:ext cx="2304000" cy="720000"/>
            <a:chOff x="7482542" y="1078326"/>
            <a:chExt cx="2304000" cy="720000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7EBAB455-EA6F-456C-8633-74BF5CCB9619}"/>
                </a:ext>
              </a:extLst>
            </p:cNvPr>
            <p:cNvSpPr/>
            <p:nvPr/>
          </p:nvSpPr>
          <p:spPr>
            <a:xfrm>
              <a:off x="7482542" y="1078326"/>
              <a:ext cx="2304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2422655-CD1B-4914-BB0C-692C6196DC30}"/>
                </a:ext>
              </a:extLst>
            </p:cNvPr>
            <p:cNvSpPr txBox="1"/>
            <p:nvPr/>
          </p:nvSpPr>
          <p:spPr>
            <a:xfrm>
              <a:off x="7860933" y="1207494"/>
              <a:ext cx="154721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>
                  <a:solidFill>
                    <a:schemeClr val="bg1"/>
                  </a:solidFill>
                  <a:latin typeface="Philosopher" panose="00000500000000000000" pitchFamily="2" charset="0"/>
                </a:rPr>
                <a:t>.dungbubu</a:t>
              </a:r>
              <a:endParaRPr lang="vi-VN" sz="2400">
                <a:solidFill>
                  <a:schemeClr val="bg1"/>
                </a:solidFill>
                <a:latin typeface="Philosopher" panose="00000500000000000000" pitchFamily="2" charset="0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8A33164-07EF-46DE-81FE-341DF6ABD8FA}"/>
              </a:ext>
            </a:extLst>
          </p:cNvPr>
          <p:cNvGrpSpPr/>
          <p:nvPr/>
        </p:nvGrpSpPr>
        <p:grpSpPr>
          <a:xfrm>
            <a:off x="7295064" y="-3649344"/>
            <a:ext cx="3788217" cy="1919935"/>
            <a:chOff x="7295064" y="1699591"/>
            <a:chExt cx="3788217" cy="1919935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E02A5DD-FA3D-4DF7-A82F-CB37F214D2EA}"/>
                </a:ext>
              </a:extLst>
            </p:cNvPr>
            <p:cNvSpPr txBox="1">
              <a:spLocks noChangeAspect="1"/>
            </p:cNvSpPr>
            <p:nvPr>
              <p:custDataLst>
                <p:tags r:id="rId3"/>
              </p:custDataLst>
            </p:nvPr>
          </p:nvSpPr>
          <p:spPr>
            <a:xfrm>
              <a:off x="7295064" y="1699591"/>
              <a:ext cx="3788217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200">
                  <a:latin typeface="#9Slide03 Montserrat Bold" panose="00000800000000000000" pitchFamily="2" charset="0"/>
                </a:rPr>
                <a:t>SỬA CV</a:t>
              </a:r>
              <a:endParaRPr lang="vi-VN" sz="7200">
                <a:latin typeface="#9Slide03 Montserrat Bold" panose="00000800000000000000" pitchFamily="2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FEF2DEB-764C-4F76-8F43-6F97CD31B707}"/>
                </a:ext>
              </a:extLst>
            </p:cNvPr>
            <p:cNvSpPr txBox="1">
              <a:spLocks noChangeAspect="1"/>
            </p:cNvSpPr>
            <p:nvPr>
              <p:custDataLst>
                <p:tags r:id="rId4"/>
              </p:custDataLst>
            </p:nvPr>
          </p:nvSpPr>
          <p:spPr>
            <a:xfrm>
              <a:off x="7295064" y="2757752"/>
              <a:ext cx="3656770" cy="861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000">
                  <a:latin typeface="#9Slide03 Montserrat SemiBold" panose="00000700000000000000" pitchFamily="2" charset="0"/>
                </a:rPr>
                <a:t>MỘT CHÚT</a:t>
              </a:r>
              <a:endParaRPr lang="vi-VN" sz="5000">
                <a:latin typeface="#9Slide03 Montserrat SemiBold" panose="00000700000000000000" pitchFamily="2" charset="0"/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0F05481E-A1A8-4509-89D9-0F15CE1ACC76}"/>
              </a:ext>
            </a:extLst>
          </p:cNvPr>
          <p:cNvGrpSpPr/>
          <p:nvPr/>
        </p:nvGrpSpPr>
        <p:grpSpPr>
          <a:xfrm>
            <a:off x="5644817" y="136449"/>
            <a:ext cx="6160646" cy="6160644"/>
            <a:chOff x="5951488" y="88693"/>
            <a:chExt cx="6160646" cy="6160644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103276C4-F1D8-4C81-AC0A-B31CF35B3DA0}"/>
                </a:ext>
              </a:extLst>
            </p:cNvPr>
            <p:cNvSpPr/>
            <p:nvPr/>
          </p:nvSpPr>
          <p:spPr>
            <a:xfrm>
              <a:off x="5951488" y="88693"/>
              <a:ext cx="6160646" cy="6160644"/>
            </a:xfrm>
            <a:prstGeom prst="ellipse">
              <a:avLst/>
            </a:prstGeom>
            <a:solidFill>
              <a:schemeClr val="bg1">
                <a:alpha val="18000"/>
              </a:schemeClr>
            </a:solidFill>
            <a:ln>
              <a:noFill/>
            </a:ln>
            <a:effectLst>
              <a:softEdge rad="635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7D5D5436-E5CF-4121-BF0C-5B5068521FBA}"/>
                </a:ext>
              </a:extLst>
            </p:cNvPr>
            <p:cNvSpPr/>
            <p:nvPr/>
          </p:nvSpPr>
          <p:spPr>
            <a:xfrm>
              <a:off x="6708939" y="846144"/>
              <a:ext cx="4645744" cy="4645742"/>
            </a:xfrm>
            <a:prstGeom prst="ellipse">
              <a:avLst/>
            </a:prstGeom>
            <a:solidFill>
              <a:schemeClr val="bg1">
                <a:alpha val="18000"/>
              </a:schemeClr>
            </a:solidFill>
            <a:ln>
              <a:noFill/>
            </a:ln>
            <a:effectLst>
              <a:softEdge rad="635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19BE060-3E53-49B8-8EC6-21A6041DBB31}"/>
              </a:ext>
            </a:extLst>
          </p:cNvPr>
          <p:cNvGrpSpPr/>
          <p:nvPr/>
        </p:nvGrpSpPr>
        <p:grpSpPr>
          <a:xfrm>
            <a:off x="7014420" y="1913667"/>
            <a:ext cx="3514039" cy="1874708"/>
            <a:chOff x="6956589" y="1786475"/>
            <a:chExt cx="3514039" cy="1874708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0479BA6C-289E-4E6B-AC32-D7059FF8E1C5}"/>
                </a:ext>
              </a:extLst>
            </p:cNvPr>
            <p:cNvGrpSpPr/>
            <p:nvPr/>
          </p:nvGrpSpPr>
          <p:grpSpPr>
            <a:xfrm>
              <a:off x="6956589" y="2136843"/>
              <a:ext cx="3514039" cy="1524340"/>
              <a:chOff x="6956589" y="1997695"/>
              <a:chExt cx="3514039" cy="1524340"/>
            </a:xfrm>
          </p:grpSpPr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C4CAB94C-8763-4004-9881-6FD04A5267A8}"/>
                  </a:ext>
                </a:extLst>
              </p:cNvPr>
              <p:cNvSpPr txBox="1">
                <a:spLocks noChangeAspect="1"/>
              </p:cNvSpPr>
              <p:nvPr>
                <p:custDataLst>
                  <p:tags r:id="rId1"/>
                </p:custDataLst>
              </p:nvPr>
            </p:nvSpPr>
            <p:spPr>
              <a:xfrm>
                <a:off x="6956589" y="1997695"/>
                <a:ext cx="3514039" cy="903427"/>
              </a:xfrm>
              <a:custGeom>
                <a:avLst/>
                <a:gdLst/>
                <a:ahLst/>
                <a:cxnLst/>
                <a:rect l="l" t="t" r="r" b="b"/>
                <a:pathLst>
                  <a:path w="3514039" h="903427">
                    <a:moveTo>
                      <a:pt x="1661388" y="421538"/>
                    </a:moveTo>
                    <a:lnTo>
                      <a:pt x="1571777" y="650139"/>
                    </a:lnTo>
                    <a:lnTo>
                      <a:pt x="1749171" y="650139"/>
                    </a:lnTo>
                    <a:close/>
                    <a:moveTo>
                      <a:pt x="2841041" y="250546"/>
                    </a:moveTo>
                    <a:lnTo>
                      <a:pt x="3021177" y="250546"/>
                    </a:lnTo>
                    <a:lnTo>
                      <a:pt x="3181197" y="714147"/>
                    </a:lnTo>
                    <a:lnTo>
                      <a:pt x="3342131" y="250546"/>
                    </a:lnTo>
                    <a:lnTo>
                      <a:pt x="3514039" y="250546"/>
                    </a:lnTo>
                    <a:lnTo>
                      <a:pt x="3263493" y="891540"/>
                    </a:lnTo>
                    <a:lnTo>
                      <a:pt x="3089757" y="891540"/>
                    </a:lnTo>
                    <a:close/>
                    <a:moveTo>
                      <a:pt x="1580007" y="250546"/>
                    </a:moveTo>
                    <a:lnTo>
                      <a:pt x="1751913" y="250546"/>
                    </a:lnTo>
                    <a:lnTo>
                      <a:pt x="2020747" y="891540"/>
                    </a:lnTo>
                    <a:lnTo>
                      <a:pt x="1842439" y="891540"/>
                    </a:lnTo>
                    <a:lnTo>
                      <a:pt x="1798548" y="778155"/>
                    </a:lnTo>
                    <a:lnTo>
                      <a:pt x="1521485" y="778155"/>
                    </a:lnTo>
                    <a:lnTo>
                      <a:pt x="1476679" y="891540"/>
                    </a:lnTo>
                    <a:lnTo>
                      <a:pt x="1304772" y="891540"/>
                    </a:lnTo>
                    <a:close/>
                    <a:moveTo>
                      <a:pt x="2578150" y="240487"/>
                    </a:moveTo>
                    <a:cubicBezTo>
                      <a:pt x="2625699" y="240487"/>
                      <a:pt x="2672638" y="250393"/>
                      <a:pt x="2718968" y="270205"/>
                    </a:cubicBezTo>
                    <a:cubicBezTo>
                      <a:pt x="2765298" y="290017"/>
                      <a:pt x="2804617" y="316992"/>
                      <a:pt x="2836925" y="351130"/>
                    </a:cubicBezTo>
                    <a:lnTo>
                      <a:pt x="2739999" y="468173"/>
                    </a:lnTo>
                    <a:cubicBezTo>
                      <a:pt x="2719273" y="441960"/>
                      <a:pt x="2694584" y="421081"/>
                      <a:pt x="2665933" y="405536"/>
                    </a:cubicBezTo>
                    <a:cubicBezTo>
                      <a:pt x="2637281" y="389992"/>
                      <a:pt x="2608935" y="382219"/>
                      <a:pt x="2580893" y="382219"/>
                    </a:cubicBezTo>
                    <a:cubicBezTo>
                      <a:pt x="2548585" y="382219"/>
                      <a:pt x="2519171" y="390296"/>
                      <a:pt x="2492654" y="406451"/>
                    </a:cubicBezTo>
                    <a:cubicBezTo>
                      <a:pt x="2466136" y="422605"/>
                      <a:pt x="2445257" y="444856"/>
                      <a:pt x="2430017" y="473202"/>
                    </a:cubicBezTo>
                    <a:cubicBezTo>
                      <a:pt x="2414777" y="501549"/>
                      <a:pt x="2407157" y="533095"/>
                      <a:pt x="2407157" y="567843"/>
                    </a:cubicBezTo>
                    <a:cubicBezTo>
                      <a:pt x="2407157" y="602590"/>
                      <a:pt x="2414777" y="634137"/>
                      <a:pt x="2430017" y="662483"/>
                    </a:cubicBezTo>
                    <a:cubicBezTo>
                      <a:pt x="2445257" y="690829"/>
                      <a:pt x="2466136" y="713080"/>
                      <a:pt x="2492654" y="729234"/>
                    </a:cubicBezTo>
                    <a:cubicBezTo>
                      <a:pt x="2519171" y="745389"/>
                      <a:pt x="2548585" y="753466"/>
                      <a:pt x="2580893" y="753466"/>
                    </a:cubicBezTo>
                    <a:cubicBezTo>
                      <a:pt x="2607107" y="753466"/>
                      <a:pt x="2634539" y="746760"/>
                      <a:pt x="2663189" y="733349"/>
                    </a:cubicBezTo>
                    <a:cubicBezTo>
                      <a:pt x="2691841" y="719938"/>
                      <a:pt x="2717444" y="701650"/>
                      <a:pt x="2739999" y="678485"/>
                    </a:cubicBezTo>
                    <a:lnTo>
                      <a:pt x="2837840" y="783641"/>
                    </a:lnTo>
                    <a:cubicBezTo>
                      <a:pt x="2803093" y="820217"/>
                      <a:pt x="2761792" y="849325"/>
                      <a:pt x="2713939" y="870966"/>
                    </a:cubicBezTo>
                    <a:cubicBezTo>
                      <a:pt x="2666085" y="892607"/>
                      <a:pt x="2618689" y="903427"/>
                      <a:pt x="2571749" y="903427"/>
                    </a:cubicBezTo>
                    <a:cubicBezTo>
                      <a:pt x="2508351" y="903427"/>
                      <a:pt x="2451049" y="888797"/>
                      <a:pt x="2399842" y="859536"/>
                    </a:cubicBezTo>
                    <a:cubicBezTo>
                      <a:pt x="2348636" y="830275"/>
                      <a:pt x="2308402" y="790347"/>
                      <a:pt x="2279141" y="739750"/>
                    </a:cubicBezTo>
                    <a:cubicBezTo>
                      <a:pt x="2249881" y="689153"/>
                      <a:pt x="2235250" y="632460"/>
                      <a:pt x="2235250" y="569671"/>
                    </a:cubicBezTo>
                    <a:cubicBezTo>
                      <a:pt x="2235250" y="507492"/>
                      <a:pt x="2250185" y="451409"/>
                      <a:pt x="2280056" y="401422"/>
                    </a:cubicBezTo>
                    <a:cubicBezTo>
                      <a:pt x="2309926" y="351434"/>
                      <a:pt x="2350922" y="312115"/>
                      <a:pt x="2403043" y="283464"/>
                    </a:cubicBezTo>
                    <a:cubicBezTo>
                      <a:pt x="2455163" y="254813"/>
                      <a:pt x="2513533" y="240487"/>
                      <a:pt x="2578150" y="240487"/>
                    </a:cubicBezTo>
                    <a:close/>
                    <a:moveTo>
                      <a:pt x="296265" y="237744"/>
                    </a:moveTo>
                    <a:cubicBezTo>
                      <a:pt x="342595" y="237744"/>
                      <a:pt x="388315" y="244297"/>
                      <a:pt x="433425" y="257404"/>
                    </a:cubicBezTo>
                    <a:cubicBezTo>
                      <a:pt x="478536" y="270510"/>
                      <a:pt x="518160" y="288036"/>
                      <a:pt x="552297" y="309982"/>
                    </a:cubicBezTo>
                    <a:lnTo>
                      <a:pt x="489204" y="443484"/>
                    </a:lnTo>
                    <a:cubicBezTo>
                      <a:pt x="455066" y="423367"/>
                      <a:pt x="418642" y="406908"/>
                      <a:pt x="379933" y="394107"/>
                    </a:cubicBezTo>
                    <a:cubicBezTo>
                      <a:pt x="341223" y="381305"/>
                      <a:pt x="308762" y="374904"/>
                      <a:pt x="282549" y="374904"/>
                    </a:cubicBezTo>
                    <a:cubicBezTo>
                      <a:pt x="261823" y="374904"/>
                      <a:pt x="245516" y="378714"/>
                      <a:pt x="233629" y="386334"/>
                    </a:cubicBezTo>
                    <a:cubicBezTo>
                      <a:pt x="221742" y="393954"/>
                      <a:pt x="215798" y="405079"/>
                      <a:pt x="215798" y="419710"/>
                    </a:cubicBezTo>
                    <a:cubicBezTo>
                      <a:pt x="215798" y="433730"/>
                      <a:pt x="220980" y="445465"/>
                      <a:pt x="231343" y="454914"/>
                    </a:cubicBezTo>
                    <a:cubicBezTo>
                      <a:pt x="241706" y="464363"/>
                      <a:pt x="254508" y="471983"/>
                      <a:pt x="269748" y="477774"/>
                    </a:cubicBezTo>
                    <a:cubicBezTo>
                      <a:pt x="284988" y="483565"/>
                      <a:pt x="307543" y="491033"/>
                      <a:pt x="337413" y="500177"/>
                    </a:cubicBezTo>
                    <a:cubicBezTo>
                      <a:pt x="381914" y="512979"/>
                      <a:pt x="418642" y="525780"/>
                      <a:pt x="447598" y="538582"/>
                    </a:cubicBezTo>
                    <a:cubicBezTo>
                      <a:pt x="476554" y="551383"/>
                      <a:pt x="501396" y="571043"/>
                      <a:pt x="522122" y="597561"/>
                    </a:cubicBezTo>
                    <a:cubicBezTo>
                      <a:pt x="542849" y="624078"/>
                      <a:pt x="553212" y="658673"/>
                      <a:pt x="553212" y="701345"/>
                    </a:cubicBezTo>
                    <a:cubicBezTo>
                      <a:pt x="553212" y="744017"/>
                      <a:pt x="541934" y="780441"/>
                      <a:pt x="519379" y="810616"/>
                    </a:cubicBezTo>
                    <a:cubicBezTo>
                      <a:pt x="496824" y="840791"/>
                      <a:pt x="465886" y="863499"/>
                      <a:pt x="426567" y="878739"/>
                    </a:cubicBezTo>
                    <a:cubicBezTo>
                      <a:pt x="387248" y="893979"/>
                      <a:pt x="343509" y="901599"/>
                      <a:pt x="295351" y="901599"/>
                    </a:cubicBezTo>
                    <a:cubicBezTo>
                      <a:pt x="242316" y="901599"/>
                      <a:pt x="189433" y="892302"/>
                      <a:pt x="136702" y="873709"/>
                    </a:cubicBezTo>
                    <a:cubicBezTo>
                      <a:pt x="83972" y="855117"/>
                      <a:pt x="38404" y="829666"/>
                      <a:pt x="0" y="797357"/>
                    </a:cubicBezTo>
                    <a:lnTo>
                      <a:pt x="64922" y="666598"/>
                    </a:lnTo>
                    <a:cubicBezTo>
                      <a:pt x="97231" y="695249"/>
                      <a:pt x="135483" y="718719"/>
                      <a:pt x="179679" y="737007"/>
                    </a:cubicBezTo>
                    <a:cubicBezTo>
                      <a:pt x="223875" y="755295"/>
                      <a:pt x="263042" y="764439"/>
                      <a:pt x="297180" y="764439"/>
                    </a:cubicBezTo>
                    <a:cubicBezTo>
                      <a:pt x="322173" y="764439"/>
                      <a:pt x="341833" y="759867"/>
                      <a:pt x="356158" y="750723"/>
                    </a:cubicBezTo>
                    <a:cubicBezTo>
                      <a:pt x="370484" y="741579"/>
                      <a:pt x="377647" y="728167"/>
                      <a:pt x="377647" y="710489"/>
                    </a:cubicBezTo>
                    <a:cubicBezTo>
                      <a:pt x="377647" y="695859"/>
                      <a:pt x="372313" y="683667"/>
                      <a:pt x="361645" y="673913"/>
                    </a:cubicBezTo>
                    <a:cubicBezTo>
                      <a:pt x="350977" y="664159"/>
                      <a:pt x="337566" y="656387"/>
                      <a:pt x="321411" y="650596"/>
                    </a:cubicBezTo>
                    <a:cubicBezTo>
                      <a:pt x="305257" y="644805"/>
                      <a:pt x="282549" y="637947"/>
                      <a:pt x="253288" y="630022"/>
                    </a:cubicBezTo>
                    <a:cubicBezTo>
                      <a:pt x="209397" y="617830"/>
                      <a:pt x="173126" y="605485"/>
                      <a:pt x="144475" y="592989"/>
                    </a:cubicBezTo>
                    <a:cubicBezTo>
                      <a:pt x="115824" y="580492"/>
                      <a:pt x="91287" y="561594"/>
                      <a:pt x="70866" y="536296"/>
                    </a:cubicBezTo>
                    <a:cubicBezTo>
                      <a:pt x="50444" y="510997"/>
                      <a:pt x="40233" y="477317"/>
                      <a:pt x="40233" y="435254"/>
                    </a:cubicBezTo>
                    <a:cubicBezTo>
                      <a:pt x="40233" y="395630"/>
                      <a:pt x="50749" y="360883"/>
                      <a:pt x="71780" y="331013"/>
                    </a:cubicBezTo>
                    <a:cubicBezTo>
                      <a:pt x="92811" y="301142"/>
                      <a:pt x="122682" y="278130"/>
                      <a:pt x="161391" y="261976"/>
                    </a:cubicBezTo>
                    <a:cubicBezTo>
                      <a:pt x="200101" y="245821"/>
                      <a:pt x="245059" y="237744"/>
                      <a:pt x="296265" y="237744"/>
                    </a:cubicBezTo>
                    <a:close/>
                    <a:moveTo>
                      <a:pt x="1302867" y="114300"/>
                    </a:moveTo>
                    <a:cubicBezTo>
                      <a:pt x="1316278" y="146609"/>
                      <a:pt x="1322984" y="176479"/>
                      <a:pt x="1322984" y="203911"/>
                    </a:cubicBezTo>
                    <a:cubicBezTo>
                      <a:pt x="1322984" y="236830"/>
                      <a:pt x="1313230" y="263957"/>
                      <a:pt x="1293723" y="285293"/>
                    </a:cubicBezTo>
                    <a:cubicBezTo>
                      <a:pt x="1274216" y="306629"/>
                      <a:pt x="1245870" y="321564"/>
                      <a:pt x="1208684" y="330098"/>
                    </a:cubicBezTo>
                    <a:lnTo>
                      <a:pt x="1208684" y="627279"/>
                    </a:lnTo>
                    <a:cubicBezTo>
                      <a:pt x="1208684" y="682752"/>
                      <a:pt x="1196949" y="731368"/>
                      <a:pt x="1173479" y="773125"/>
                    </a:cubicBezTo>
                    <a:cubicBezTo>
                      <a:pt x="1150010" y="814883"/>
                      <a:pt x="1116482" y="847039"/>
                      <a:pt x="1072895" y="869595"/>
                    </a:cubicBezTo>
                    <a:cubicBezTo>
                      <a:pt x="1029309" y="892150"/>
                      <a:pt x="978255" y="903427"/>
                      <a:pt x="919734" y="903427"/>
                    </a:cubicBezTo>
                    <a:cubicBezTo>
                      <a:pt x="861212" y="903427"/>
                      <a:pt x="809853" y="892150"/>
                      <a:pt x="765657" y="869595"/>
                    </a:cubicBezTo>
                    <a:cubicBezTo>
                      <a:pt x="721461" y="847039"/>
                      <a:pt x="687324" y="814883"/>
                      <a:pt x="663244" y="773125"/>
                    </a:cubicBezTo>
                    <a:cubicBezTo>
                      <a:pt x="639165" y="731368"/>
                      <a:pt x="627126" y="682752"/>
                      <a:pt x="627126" y="627279"/>
                    </a:cubicBezTo>
                    <a:lnTo>
                      <a:pt x="627126" y="250546"/>
                    </a:lnTo>
                    <a:lnTo>
                      <a:pt x="794461" y="250546"/>
                    </a:lnTo>
                    <a:lnTo>
                      <a:pt x="794461" y="627279"/>
                    </a:lnTo>
                    <a:cubicBezTo>
                      <a:pt x="794461" y="667512"/>
                      <a:pt x="806348" y="699821"/>
                      <a:pt x="830122" y="724205"/>
                    </a:cubicBezTo>
                    <a:cubicBezTo>
                      <a:pt x="853897" y="748589"/>
                      <a:pt x="884072" y="760781"/>
                      <a:pt x="920648" y="760781"/>
                    </a:cubicBezTo>
                    <a:cubicBezTo>
                      <a:pt x="956614" y="760781"/>
                      <a:pt x="985723" y="748741"/>
                      <a:pt x="1007973" y="724662"/>
                    </a:cubicBezTo>
                    <a:cubicBezTo>
                      <a:pt x="1030223" y="700583"/>
                      <a:pt x="1041349" y="668122"/>
                      <a:pt x="1041349" y="627279"/>
                    </a:cubicBezTo>
                    <a:lnTo>
                      <a:pt x="1041349" y="250546"/>
                    </a:lnTo>
                    <a:lnTo>
                      <a:pt x="1150162" y="250546"/>
                    </a:lnTo>
                    <a:cubicBezTo>
                      <a:pt x="1167841" y="250546"/>
                      <a:pt x="1181099" y="246278"/>
                      <a:pt x="1189939" y="237744"/>
                    </a:cubicBezTo>
                    <a:cubicBezTo>
                      <a:pt x="1198778" y="229210"/>
                      <a:pt x="1203197" y="217932"/>
                      <a:pt x="1203197" y="203911"/>
                    </a:cubicBezTo>
                    <a:cubicBezTo>
                      <a:pt x="1203197" y="188671"/>
                      <a:pt x="1198321" y="173126"/>
                      <a:pt x="1188567" y="157277"/>
                    </a:cubicBezTo>
                    <a:close/>
                    <a:moveTo>
                      <a:pt x="924306" y="0"/>
                    </a:moveTo>
                    <a:cubicBezTo>
                      <a:pt x="956005" y="0"/>
                      <a:pt x="980999" y="7772"/>
                      <a:pt x="999286" y="23317"/>
                    </a:cubicBezTo>
                    <a:cubicBezTo>
                      <a:pt x="1017574" y="38862"/>
                      <a:pt x="1026718" y="59741"/>
                      <a:pt x="1026718" y="85954"/>
                    </a:cubicBezTo>
                    <a:cubicBezTo>
                      <a:pt x="1026718" y="107290"/>
                      <a:pt x="1019860" y="128930"/>
                      <a:pt x="1006144" y="150876"/>
                    </a:cubicBezTo>
                    <a:cubicBezTo>
                      <a:pt x="992428" y="172822"/>
                      <a:pt x="973074" y="193548"/>
                      <a:pt x="948080" y="213055"/>
                    </a:cubicBezTo>
                    <a:lnTo>
                      <a:pt x="875842" y="182880"/>
                    </a:lnTo>
                    <a:cubicBezTo>
                      <a:pt x="888644" y="171907"/>
                      <a:pt x="898550" y="160173"/>
                      <a:pt x="905560" y="147676"/>
                    </a:cubicBezTo>
                    <a:cubicBezTo>
                      <a:pt x="912571" y="135179"/>
                      <a:pt x="916076" y="123749"/>
                      <a:pt x="916076" y="113386"/>
                    </a:cubicBezTo>
                    <a:cubicBezTo>
                      <a:pt x="916076" y="106070"/>
                      <a:pt x="913638" y="100127"/>
                      <a:pt x="908761" y="95555"/>
                    </a:cubicBezTo>
                    <a:cubicBezTo>
                      <a:pt x="903884" y="90983"/>
                      <a:pt x="897788" y="88697"/>
                      <a:pt x="890473" y="88697"/>
                    </a:cubicBezTo>
                    <a:cubicBezTo>
                      <a:pt x="878281" y="88697"/>
                      <a:pt x="867003" y="92964"/>
                      <a:pt x="856640" y="101498"/>
                    </a:cubicBezTo>
                    <a:lnTo>
                      <a:pt x="814578" y="34747"/>
                    </a:lnTo>
                    <a:cubicBezTo>
                      <a:pt x="849934" y="11582"/>
                      <a:pt x="886510" y="0"/>
                      <a:pt x="924306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tx2">
                      <a:alpha val="96000"/>
                      <a:lumMod val="86000"/>
                      <a:lumOff val="14000"/>
                    </a:schemeClr>
                  </a:gs>
                  <a:gs pos="100000">
                    <a:schemeClr val="tx2">
                      <a:lumMod val="50000"/>
                      <a:alpha val="85000"/>
                    </a:schemeClr>
                  </a:gs>
                </a:gsLst>
                <a:lin ang="8100000" scaled="1"/>
                <a:tileRect/>
              </a:gra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vi-VN"/>
              </a:p>
            </p:txBody>
          </p: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C964F427-A1F5-4FDF-A315-387F1DC30A46}"/>
                  </a:ext>
                </a:extLst>
              </p:cNvPr>
              <p:cNvGrpSpPr/>
              <p:nvPr/>
            </p:nvGrpSpPr>
            <p:grpSpPr>
              <a:xfrm>
                <a:off x="6956589" y="2988106"/>
                <a:ext cx="3514039" cy="533929"/>
                <a:chOff x="6956589" y="2988106"/>
                <a:chExt cx="3514039" cy="533929"/>
              </a:xfrm>
            </p:grpSpPr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E12CB895-9AC3-49AC-9347-C5FD65153FD6}"/>
                    </a:ext>
                  </a:extLst>
                </p:cNvPr>
                <p:cNvSpPr txBox="1">
                  <a:spLocks noChangeAspect="1"/>
                </p:cNvSpPr>
                <p:nvPr>
                  <p:custDataLst>
                    <p:tags r:id="rId2"/>
                  </p:custDataLst>
                </p:nvPr>
              </p:nvSpPr>
              <p:spPr>
                <a:xfrm>
                  <a:off x="7486686" y="2988106"/>
                  <a:ext cx="2453845" cy="5339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6348" h="739007">
                      <a:moveTo>
                        <a:pt x="807482" y="629240"/>
                      </a:moveTo>
                      <a:cubicBezTo>
                        <a:pt x="823223" y="629240"/>
                        <a:pt x="836093" y="634346"/>
                        <a:pt x="846091" y="644557"/>
                      </a:cubicBezTo>
                      <a:cubicBezTo>
                        <a:pt x="856089" y="654767"/>
                        <a:pt x="861088" y="667956"/>
                        <a:pt x="861088" y="684123"/>
                      </a:cubicBezTo>
                      <a:cubicBezTo>
                        <a:pt x="861088" y="700291"/>
                        <a:pt x="856089" y="713480"/>
                        <a:pt x="846091" y="723690"/>
                      </a:cubicBezTo>
                      <a:cubicBezTo>
                        <a:pt x="836093" y="733901"/>
                        <a:pt x="823223" y="739007"/>
                        <a:pt x="807482" y="739007"/>
                      </a:cubicBezTo>
                      <a:cubicBezTo>
                        <a:pt x="792165" y="739007"/>
                        <a:pt x="779508" y="733795"/>
                        <a:pt x="769510" y="723371"/>
                      </a:cubicBezTo>
                      <a:cubicBezTo>
                        <a:pt x="759512" y="712948"/>
                        <a:pt x="754513" y="699865"/>
                        <a:pt x="754513" y="684123"/>
                      </a:cubicBezTo>
                      <a:cubicBezTo>
                        <a:pt x="754513" y="667956"/>
                        <a:pt x="759512" y="654767"/>
                        <a:pt x="769510" y="644557"/>
                      </a:cubicBezTo>
                      <a:cubicBezTo>
                        <a:pt x="779508" y="634346"/>
                        <a:pt x="792165" y="629240"/>
                        <a:pt x="807482" y="629240"/>
                      </a:cubicBezTo>
                      <a:close/>
                      <a:moveTo>
                        <a:pt x="809396" y="218894"/>
                      </a:moveTo>
                      <a:cubicBezTo>
                        <a:pt x="784720" y="218894"/>
                        <a:pt x="761746" y="225169"/>
                        <a:pt x="740473" y="237720"/>
                      </a:cubicBezTo>
                      <a:cubicBezTo>
                        <a:pt x="719201" y="250271"/>
                        <a:pt x="702395" y="267395"/>
                        <a:pt x="690057" y="289093"/>
                      </a:cubicBezTo>
                      <a:cubicBezTo>
                        <a:pt x="677719" y="310791"/>
                        <a:pt x="671550" y="334616"/>
                        <a:pt x="671550" y="360569"/>
                      </a:cubicBezTo>
                      <a:cubicBezTo>
                        <a:pt x="671550" y="386947"/>
                        <a:pt x="677826" y="410985"/>
                        <a:pt x="690376" y="432682"/>
                      </a:cubicBezTo>
                      <a:cubicBezTo>
                        <a:pt x="702927" y="454380"/>
                        <a:pt x="719733" y="471611"/>
                        <a:pt x="740792" y="484375"/>
                      </a:cubicBezTo>
                      <a:cubicBezTo>
                        <a:pt x="761852" y="497138"/>
                        <a:pt x="784720" y="503520"/>
                        <a:pt x="809396" y="503520"/>
                      </a:cubicBezTo>
                      <a:cubicBezTo>
                        <a:pt x="834072" y="503520"/>
                        <a:pt x="856728" y="497245"/>
                        <a:pt x="877362" y="484694"/>
                      </a:cubicBezTo>
                      <a:cubicBezTo>
                        <a:pt x="897996" y="472143"/>
                        <a:pt x="914376" y="454912"/>
                        <a:pt x="926501" y="433002"/>
                      </a:cubicBezTo>
                      <a:cubicBezTo>
                        <a:pt x="938627" y="411091"/>
                        <a:pt x="944689" y="386947"/>
                        <a:pt x="944689" y="360569"/>
                      </a:cubicBezTo>
                      <a:cubicBezTo>
                        <a:pt x="944689" y="334616"/>
                        <a:pt x="938627" y="310791"/>
                        <a:pt x="926501" y="289093"/>
                      </a:cubicBezTo>
                      <a:cubicBezTo>
                        <a:pt x="914376" y="267395"/>
                        <a:pt x="897996" y="250271"/>
                        <a:pt x="877362" y="237720"/>
                      </a:cubicBezTo>
                      <a:cubicBezTo>
                        <a:pt x="856728" y="225169"/>
                        <a:pt x="834072" y="218894"/>
                        <a:pt x="809396" y="218894"/>
                      </a:cubicBezTo>
                      <a:close/>
                      <a:moveTo>
                        <a:pt x="3023016" y="137846"/>
                      </a:moveTo>
                      <a:lnTo>
                        <a:pt x="3396348" y="137846"/>
                      </a:lnTo>
                      <a:lnTo>
                        <a:pt x="3396348" y="223361"/>
                      </a:lnTo>
                      <a:lnTo>
                        <a:pt x="3259778" y="223361"/>
                      </a:lnTo>
                      <a:lnTo>
                        <a:pt x="3259778" y="584568"/>
                      </a:lnTo>
                      <a:lnTo>
                        <a:pt x="3158947" y="584568"/>
                      </a:lnTo>
                      <a:lnTo>
                        <a:pt x="3158947" y="223361"/>
                      </a:lnTo>
                      <a:lnTo>
                        <a:pt x="3023016" y="223361"/>
                      </a:lnTo>
                      <a:close/>
                      <a:moveTo>
                        <a:pt x="2583142" y="137846"/>
                      </a:moveTo>
                      <a:lnTo>
                        <a:pt x="2683973" y="137846"/>
                      </a:lnTo>
                      <a:lnTo>
                        <a:pt x="2683973" y="400136"/>
                      </a:lnTo>
                      <a:cubicBezTo>
                        <a:pt x="2683973" y="432044"/>
                        <a:pt x="2693014" y="457252"/>
                        <a:pt x="2711096" y="475759"/>
                      </a:cubicBezTo>
                      <a:cubicBezTo>
                        <a:pt x="2729177" y="494266"/>
                        <a:pt x="2753322" y="503520"/>
                        <a:pt x="2783528" y="503520"/>
                      </a:cubicBezTo>
                      <a:cubicBezTo>
                        <a:pt x="2812884" y="503520"/>
                        <a:pt x="2836284" y="494373"/>
                        <a:pt x="2853728" y="476078"/>
                      </a:cubicBezTo>
                      <a:cubicBezTo>
                        <a:pt x="2871171" y="457784"/>
                        <a:pt x="2879893" y="432470"/>
                        <a:pt x="2879893" y="400136"/>
                      </a:cubicBezTo>
                      <a:lnTo>
                        <a:pt x="2879893" y="137846"/>
                      </a:lnTo>
                      <a:lnTo>
                        <a:pt x="2980724" y="137846"/>
                      </a:lnTo>
                      <a:lnTo>
                        <a:pt x="2980724" y="400136"/>
                      </a:lnTo>
                      <a:cubicBezTo>
                        <a:pt x="2980724" y="439277"/>
                        <a:pt x="2972748" y="473207"/>
                        <a:pt x="2956793" y="501924"/>
                      </a:cubicBezTo>
                      <a:cubicBezTo>
                        <a:pt x="2940838" y="530642"/>
                        <a:pt x="2917970" y="552766"/>
                        <a:pt x="2888189" y="568295"/>
                      </a:cubicBezTo>
                      <a:cubicBezTo>
                        <a:pt x="2858408" y="583824"/>
                        <a:pt x="2823308" y="591588"/>
                        <a:pt x="2782890" y="591588"/>
                      </a:cubicBezTo>
                      <a:cubicBezTo>
                        <a:pt x="2742472" y="591588"/>
                        <a:pt x="2707160" y="583824"/>
                        <a:pt x="2676953" y="568295"/>
                      </a:cubicBezTo>
                      <a:cubicBezTo>
                        <a:pt x="2646746" y="552766"/>
                        <a:pt x="2623559" y="530642"/>
                        <a:pt x="2607392" y="501924"/>
                      </a:cubicBezTo>
                      <a:cubicBezTo>
                        <a:pt x="2591225" y="473207"/>
                        <a:pt x="2583142" y="439277"/>
                        <a:pt x="2583142" y="400136"/>
                      </a:cubicBezTo>
                      <a:close/>
                      <a:moveTo>
                        <a:pt x="2085974" y="137846"/>
                      </a:moveTo>
                      <a:lnTo>
                        <a:pt x="2186806" y="137846"/>
                      </a:lnTo>
                      <a:lnTo>
                        <a:pt x="2186806" y="324193"/>
                      </a:lnTo>
                      <a:lnTo>
                        <a:pt x="2389108" y="324193"/>
                      </a:lnTo>
                      <a:lnTo>
                        <a:pt x="2389108" y="137846"/>
                      </a:lnTo>
                      <a:lnTo>
                        <a:pt x="2489940" y="137846"/>
                      </a:lnTo>
                      <a:lnTo>
                        <a:pt x="2489940" y="584568"/>
                      </a:lnTo>
                      <a:lnTo>
                        <a:pt x="2389108" y="584568"/>
                      </a:lnTo>
                      <a:lnTo>
                        <a:pt x="2389108" y="408432"/>
                      </a:lnTo>
                      <a:lnTo>
                        <a:pt x="2186806" y="408432"/>
                      </a:lnTo>
                      <a:lnTo>
                        <a:pt x="2186806" y="584568"/>
                      </a:lnTo>
                      <a:lnTo>
                        <a:pt x="2085974" y="584568"/>
                      </a:lnTo>
                      <a:close/>
                      <a:moveTo>
                        <a:pt x="1070390" y="137846"/>
                      </a:moveTo>
                      <a:lnTo>
                        <a:pt x="1443723" y="137846"/>
                      </a:lnTo>
                      <a:lnTo>
                        <a:pt x="1443723" y="223361"/>
                      </a:lnTo>
                      <a:lnTo>
                        <a:pt x="1307153" y="223361"/>
                      </a:lnTo>
                      <a:lnTo>
                        <a:pt x="1307153" y="584568"/>
                      </a:lnTo>
                      <a:lnTo>
                        <a:pt x="1206322" y="584568"/>
                      </a:lnTo>
                      <a:lnTo>
                        <a:pt x="1206322" y="223361"/>
                      </a:lnTo>
                      <a:lnTo>
                        <a:pt x="1070390" y="223361"/>
                      </a:lnTo>
                      <a:close/>
                      <a:moveTo>
                        <a:pt x="0" y="137846"/>
                      </a:moveTo>
                      <a:lnTo>
                        <a:pt x="112319" y="137846"/>
                      </a:lnTo>
                      <a:lnTo>
                        <a:pt x="251441" y="412261"/>
                      </a:lnTo>
                      <a:lnTo>
                        <a:pt x="389286" y="137846"/>
                      </a:lnTo>
                      <a:lnTo>
                        <a:pt x="500967" y="137846"/>
                      </a:lnTo>
                      <a:lnTo>
                        <a:pt x="500967" y="584568"/>
                      </a:lnTo>
                      <a:lnTo>
                        <a:pt x="410346" y="584568"/>
                      </a:lnTo>
                      <a:lnTo>
                        <a:pt x="410346" y="282711"/>
                      </a:lnTo>
                      <a:lnTo>
                        <a:pt x="283349" y="539258"/>
                      </a:lnTo>
                      <a:lnTo>
                        <a:pt x="218256" y="539258"/>
                      </a:lnTo>
                      <a:lnTo>
                        <a:pt x="90621" y="282711"/>
                      </a:lnTo>
                      <a:lnTo>
                        <a:pt x="90621" y="584568"/>
                      </a:lnTo>
                      <a:lnTo>
                        <a:pt x="0" y="584568"/>
                      </a:lnTo>
                      <a:close/>
                      <a:moveTo>
                        <a:pt x="1844430" y="130826"/>
                      </a:moveTo>
                      <a:cubicBezTo>
                        <a:pt x="1876764" y="130826"/>
                        <a:pt x="1908673" y="137527"/>
                        <a:pt x="1940156" y="150928"/>
                      </a:cubicBezTo>
                      <a:cubicBezTo>
                        <a:pt x="1971640" y="164330"/>
                        <a:pt x="1998443" y="182518"/>
                        <a:pt x="2020566" y="205492"/>
                      </a:cubicBezTo>
                      <a:lnTo>
                        <a:pt x="1961854" y="277606"/>
                      </a:lnTo>
                      <a:cubicBezTo>
                        <a:pt x="1946538" y="259312"/>
                        <a:pt x="1928563" y="244953"/>
                        <a:pt x="1907928" y="234529"/>
                      </a:cubicBezTo>
                      <a:cubicBezTo>
                        <a:pt x="1887294" y="224106"/>
                        <a:pt x="1866554" y="218894"/>
                        <a:pt x="1845706" y="218894"/>
                      </a:cubicBezTo>
                      <a:cubicBezTo>
                        <a:pt x="1820605" y="218894"/>
                        <a:pt x="1797630" y="225063"/>
                        <a:pt x="1776784" y="237401"/>
                      </a:cubicBezTo>
                      <a:cubicBezTo>
                        <a:pt x="1755936" y="249739"/>
                        <a:pt x="1739556" y="266544"/>
                        <a:pt x="1727644" y="287817"/>
                      </a:cubicBezTo>
                      <a:cubicBezTo>
                        <a:pt x="1715731" y="309089"/>
                        <a:pt x="1709775" y="332702"/>
                        <a:pt x="1709775" y="358654"/>
                      </a:cubicBezTo>
                      <a:cubicBezTo>
                        <a:pt x="1709775" y="384607"/>
                        <a:pt x="1715731" y="408325"/>
                        <a:pt x="1727644" y="429811"/>
                      </a:cubicBezTo>
                      <a:cubicBezTo>
                        <a:pt x="1739556" y="451296"/>
                        <a:pt x="1755936" y="468314"/>
                        <a:pt x="1776784" y="480865"/>
                      </a:cubicBezTo>
                      <a:cubicBezTo>
                        <a:pt x="1797630" y="493415"/>
                        <a:pt x="1820605" y="499691"/>
                        <a:pt x="1845706" y="499691"/>
                      </a:cubicBezTo>
                      <a:cubicBezTo>
                        <a:pt x="1865703" y="499691"/>
                        <a:pt x="1886018" y="494905"/>
                        <a:pt x="1906652" y="485332"/>
                      </a:cubicBezTo>
                      <a:cubicBezTo>
                        <a:pt x="1927286" y="475759"/>
                        <a:pt x="1945687" y="462889"/>
                        <a:pt x="1961854" y="446722"/>
                      </a:cubicBezTo>
                      <a:lnTo>
                        <a:pt x="2021204" y="511178"/>
                      </a:lnTo>
                      <a:cubicBezTo>
                        <a:pt x="1997379" y="535854"/>
                        <a:pt x="1969406" y="555425"/>
                        <a:pt x="1937284" y="569890"/>
                      </a:cubicBezTo>
                      <a:cubicBezTo>
                        <a:pt x="1905163" y="584355"/>
                        <a:pt x="1872935" y="591588"/>
                        <a:pt x="1840601" y="591588"/>
                      </a:cubicBezTo>
                      <a:cubicBezTo>
                        <a:pt x="1796780" y="591588"/>
                        <a:pt x="1757000" y="581484"/>
                        <a:pt x="1721262" y="561275"/>
                      </a:cubicBezTo>
                      <a:cubicBezTo>
                        <a:pt x="1685524" y="541066"/>
                        <a:pt x="1657445" y="513305"/>
                        <a:pt x="1637023" y="477993"/>
                      </a:cubicBezTo>
                      <a:cubicBezTo>
                        <a:pt x="1616602" y="442681"/>
                        <a:pt x="1606391" y="403326"/>
                        <a:pt x="1606391" y="359931"/>
                      </a:cubicBezTo>
                      <a:cubicBezTo>
                        <a:pt x="1606391" y="316960"/>
                        <a:pt x="1616814" y="278031"/>
                        <a:pt x="1637661" y="243144"/>
                      </a:cubicBezTo>
                      <a:cubicBezTo>
                        <a:pt x="1658508" y="208258"/>
                        <a:pt x="1687120" y="180816"/>
                        <a:pt x="1723496" y="160820"/>
                      </a:cubicBezTo>
                      <a:cubicBezTo>
                        <a:pt x="1759872" y="140824"/>
                        <a:pt x="1800183" y="130826"/>
                        <a:pt x="1844430" y="130826"/>
                      </a:cubicBezTo>
                      <a:close/>
                      <a:moveTo>
                        <a:pt x="808120" y="130826"/>
                      </a:moveTo>
                      <a:cubicBezTo>
                        <a:pt x="852792" y="130826"/>
                        <a:pt x="893423" y="140824"/>
                        <a:pt x="930011" y="160820"/>
                      </a:cubicBezTo>
                      <a:cubicBezTo>
                        <a:pt x="966600" y="180816"/>
                        <a:pt x="995424" y="208364"/>
                        <a:pt x="1016484" y="243464"/>
                      </a:cubicBezTo>
                      <a:cubicBezTo>
                        <a:pt x="1037544" y="278563"/>
                        <a:pt x="1048073" y="317598"/>
                        <a:pt x="1048073" y="360569"/>
                      </a:cubicBezTo>
                      <a:cubicBezTo>
                        <a:pt x="1048073" y="403539"/>
                        <a:pt x="1037544" y="442681"/>
                        <a:pt x="1016484" y="477993"/>
                      </a:cubicBezTo>
                      <a:cubicBezTo>
                        <a:pt x="995424" y="513305"/>
                        <a:pt x="966600" y="541066"/>
                        <a:pt x="930011" y="561275"/>
                      </a:cubicBezTo>
                      <a:cubicBezTo>
                        <a:pt x="893423" y="581484"/>
                        <a:pt x="852792" y="591588"/>
                        <a:pt x="808120" y="591588"/>
                      </a:cubicBezTo>
                      <a:cubicBezTo>
                        <a:pt x="763448" y="591588"/>
                        <a:pt x="722817" y="581484"/>
                        <a:pt x="686228" y="561275"/>
                      </a:cubicBezTo>
                      <a:cubicBezTo>
                        <a:pt x="649640" y="541066"/>
                        <a:pt x="620815" y="513412"/>
                        <a:pt x="599756" y="478312"/>
                      </a:cubicBezTo>
                      <a:cubicBezTo>
                        <a:pt x="578696" y="443212"/>
                        <a:pt x="568166" y="403965"/>
                        <a:pt x="568166" y="360569"/>
                      </a:cubicBezTo>
                      <a:cubicBezTo>
                        <a:pt x="568166" y="317598"/>
                        <a:pt x="578696" y="278563"/>
                        <a:pt x="599756" y="243464"/>
                      </a:cubicBezTo>
                      <a:cubicBezTo>
                        <a:pt x="620815" y="208364"/>
                        <a:pt x="649533" y="180816"/>
                        <a:pt x="685909" y="160820"/>
                      </a:cubicBezTo>
                      <a:cubicBezTo>
                        <a:pt x="722285" y="140824"/>
                        <a:pt x="763022" y="130826"/>
                        <a:pt x="808120" y="130826"/>
                      </a:cubicBezTo>
                      <a:close/>
                      <a:moveTo>
                        <a:pt x="762809" y="5743"/>
                      </a:moveTo>
                      <a:lnTo>
                        <a:pt x="852792" y="5743"/>
                      </a:lnTo>
                      <a:lnTo>
                        <a:pt x="922353" y="100193"/>
                      </a:lnTo>
                      <a:lnTo>
                        <a:pt x="844496" y="100193"/>
                      </a:lnTo>
                      <a:lnTo>
                        <a:pt x="808120" y="58712"/>
                      </a:lnTo>
                      <a:lnTo>
                        <a:pt x="771106" y="100193"/>
                      </a:lnTo>
                      <a:lnTo>
                        <a:pt x="693886" y="100193"/>
                      </a:lnTo>
                      <a:close/>
                      <a:moveTo>
                        <a:pt x="2804588" y="0"/>
                      </a:moveTo>
                      <a:lnTo>
                        <a:pt x="2891380" y="33823"/>
                      </a:lnTo>
                      <a:lnTo>
                        <a:pt x="2804588" y="104022"/>
                      </a:lnTo>
                      <a:lnTo>
                        <a:pt x="2733112" y="9764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vi-VN" sz="5000">
                    <a:latin typeface="#9Slide03 Montserrat SemiBold" panose="00000700000000000000" pitchFamily="2" charset="0"/>
                  </a:endParaRPr>
                </a:p>
              </p:txBody>
            </p:sp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8E887CCB-AAF9-40C9-880B-B265A351F516}"/>
                    </a:ext>
                  </a:extLst>
                </p:cNvPr>
                <p:cNvSpPr/>
                <p:nvPr/>
              </p:nvSpPr>
              <p:spPr>
                <a:xfrm>
                  <a:off x="6956589" y="3255070"/>
                  <a:ext cx="426720" cy="288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vi-VN"/>
                </a:p>
              </p:txBody>
            </p:sp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17F2FEC1-D14B-418C-ACAA-C6CC852769C5}"/>
                    </a:ext>
                  </a:extLst>
                </p:cNvPr>
                <p:cNvSpPr/>
                <p:nvPr/>
              </p:nvSpPr>
              <p:spPr>
                <a:xfrm>
                  <a:off x="10043908" y="3255070"/>
                  <a:ext cx="426720" cy="288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vi-VN"/>
                </a:p>
              </p:txBody>
            </p:sp>
          </p:grp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8FD1DC29-3C4D-4553-B3B8-967693D17DDB}"/>
                </a:ext>
              </a:extLst>
            </p:cNvPr>
            <p:cNvGrpSpPr/>
            <p:nvPr/>
          </p:nvGrpSpPr>
          <p:grpSpPr>
            <a:xfrm>
              <a:off x="8384717" y="1786475"/>
              <a:ext cx="1989840" cy="830997"/>
              <a:chOff x="8377097" y="1827115"/>
              <a:chExt cx="1989840" cy="830997"/>
            </a:xfrm>
          </p:grpSpPr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AA3884CA-0FED-4D6D-8C2C-4F62336D7D9C}"/>
                  </a:ext>
                </a:extLst>
              </p:cNvPr>
              <p:cNvSpPr txBox="1"/>
              <p:nvPr/>
            </p:nvSpPr>
            <p:spPr>
              <a:xfrm>
                <a:off x="8377097" y="2003781"/>
                <a:ext cx="1658787" cy="584775"/>
              </a:xfrm>
              <a:prstGeom prst="rect">
                <a:avLst/>
              </a:prstGeom>
              <a:noFill/>
            </p:spPr>
            <p:txBody>
              <a:bodyPr vert="horz" wrap="none" rtlCol="0">
                <a:spAutoFit/>
              </a:bodyPr>
              <a:lstStyle/>
              <a:p>
                <a:pPr>
                  <a:defRPr/>
                </a:pPr>
                <a:r>
                  <a:rPr kumimoji="0" lang="en-US" sz="3200" b="0" i="0" u="none" strike="noStrike" kern="1200" cap="none" spc="-12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#9Slide05 Signerica Medium" pitchFamily="2" charset="0"/>
                    <a:ea typeface="+mn-ea"/>
                    <a:cs typeface="+mn-cs"/>
                  </a:rPr>
                  <a:t>Phần</a:t>
                </a:r>
                <a:endParaRPr lang="vi-VN" sz="3200">
                  <a:solidFill>
                    <a:srgbClr val="FFFFFF"/>
                  </a:solidFill>
                </a:endParaRP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CFC36F28-66C5-480F-AC44-483B2723D8C5}"/>
                  </a:ext>
                </a:extLst>
              </p:cNvPr>
              <p:cNvSpPr txBox="1"/>
              <p:nvPr/>
            </p:nvSpPr>
            <p:spPr>
              <a:xfrm>
                <a:off x="9978048" y="1827115"/>
                <a:ext cx="388889" cy="830997"/>
              </a:xfrm>
              <a:prstGeom prst="rect">
                <a:avLst/>
              </a:prstGeom>
              <a:noFill/>
            </p:spPr>
            <p:txBody>
              <a:bodyPr vert="horz" wrap="none" rtlCol="0">
                <a:spAutoFit/>
              </a:bodyPr>
              <a:lstStyle/>
              <a:p>
                <a:r>
                  <a:rPr kumimoji="0" lang="en-US" sz="4800" b="0" i="0" u="none" strike="noStrike" kern="1200" cap="none" spc="-12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#9Slide05 Signerica Medium" pitchFamily="2" charset="0"/>
                    <a:ea typeface="+mn-ea"/>
                    <a:cs typeface="+mn-cs"/>
                  </a:rPr>
                  <a:t>1</a:t>
                </a:r>
                <a:endParaRPr lang="vi-VN" sz="4800">
                  <a:solidFill>
                    <a:srgbClr val="FFFFFF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44804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ackground pattern&#10;&#10;Description automatically generated">
            <a:extLst>
              <a:ext uri="{FF2B5EF4-FFF2-40B4-BE49-F238E27FC236}">
                <a16:creationId xmlns:a16="http://schemas.microsoft.com/office/drawing/2014/main" id="{1569CC31-9AA1-44AA-BDFB-7851955419A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Blur radius="0"/>
                    </a14:imgEffect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02" b="780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001850A2-05C0-4735-A5A3-3BCAEF30EE79}"/>
              </a:ext>
            </a:extLst>
          </p:cNvPr>
          <p:cNvGrpSpPr/>
          <p:nvPr/>
        </p:nvGrpSpPr>
        <p:grpSpPr>
          <a:xfrm>
            <a:off x="645634" y="720000"/>
            <a:ext cx="5425581" cy="5630083"/>
            <a:chOff x="136355" y="0"/>
            <a:chExt cx="6105330" cy="6335453"/>
          </a:xfrm>
        </p:grpSpPr>
        <p:pic>
          <p:nvPicPr>
            <p:cNvPr id="13" name="Picture 12" descr="Graphical user interface, website&#10;&#10;Description automatically generated">
              <a:extLst>
                <a:ext uri="{FF2B5EF4-FFF2-40B4-BE49-F238E27FC236}">
                  <a16:creationId xmlns:a16="http://schemas.microsoft.com/office/drawing/2014/main" id="{E14CE925-83C2-41E1-98ED-75273FCC407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6355" y="522547"/>
              <a:ext cx="4024319" cy="5812906"/>
            </a:xfrm>
            <a:prstGeom prst="rect">
              <a:avLst/>
            </a:prstGeom>
          </p:spPr>
        </p:pic>
        <p:pic>
          <p:nvPicPr>
            <p:cNvPr id="9" name="Picture 8" descr="Graphical user interface, text&#10;&#10;Description automatically generated">
              <a:extLst>
                <a:ext uri="{FF2B5EF4-FFF2-40B4-BE49-F238E27FC236}">
                  <a16:creationId xmlns:a16="http://schemas.microsoft.com/office/drawing/2014/main" id="{8452077D-CC96-4199-8B6B-B15EDABC882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17366" y="261274"/>
              <a:ext cx="4024319" cy="5812906"/>
            </a:xfrm>
            <a:prstGeom prst="rect">
              <a:avLst/>
            </a:prstGeom>
          </p:spPr>
        </p:pic>
        <p:pic>
          <p:nvPicPr>
            <p:cNvPr id="7" name="Picture 6" descr="Text&#10;&#10;Description automatically generated">
              <a:extLst>
                <a:ext uri="{FF2B5EF4-FFF2-40B4-BE49-F238E27FC236}">
                  <a16:creationId xmlns:a16="http://schemas.microsoft.com/office/drawing/2014/main" id="{9583A939-9ED5-4052-9615-7E5BCECF89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76860" y="0"/>
              <a:ext cx="4024319" cy="5812906"/>
            </a:xfrm>
            <a:prstGeom prst="rect">
              <a:avLst/>
            </a:prstGeom>
          </p:spPr>
        </p:pic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22145618-B9EE-4B7E-A83F-5CDC7F9C8328}"/>
              </a:ext>
            </a:extLst>
          </p:cNvPr>
          <p:cNvGrpSpPr/>
          <p:nvPr/>
        </p:nvGrpSpPr>
        <p:grpSpPr>
          <a:xfrm>
            <a:off x="9888000" y="0"/>
            <a:ext cx="2304000" cy="720000"/>
            <a:chOff x="7482542" y="1078326"/>
            <a:chExt cx="2304000" cy="720000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7EBAB455-EA6F-456C-8633-74BF5CCB9619}"/>
                </a:ext>
              </a:extLst>
            </p:cNvPr>
            <p:cNvSpPr/>
            <p:nvPr/>
          </p:nvSpPr>
          <p:spPr>
            <a:xfrm>
              <a:off x="7482542" y="1078326"/>
              <a:ext cx="2304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2422655-CD1B-4914-BB0C-692C6196DC30}"/>
                </a:ext>
              </a:extLst>
            </p:cNvPr>
            <p:cNvSpPr txBox="1"/>
            <p:nvPr/>
          </p:nvSpPr>
          <p:spPr>
            <a:xfrm>
              <a:off x="7860933" y="1207494"/>
              <a:ext cx="154721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>
                  <a:solidFill>
                    <a:schemeClr val="bg1"/>
                  </a:solidFill>
                  <a:latin typeface="Philosopher" panose="00000500000000000000" pitchFamily="2" charset="0"/>
                </a:rPr>
                <a:t>.dungbubu</a:t>
              </a:r>
              <a:endParaRPr lang="vi-VN" sz="2400">
                <a:solidFill>
                  <a:schemeClr val="bg1"/>
                </a:solidFill>
                <a:latin typeface="Philosopher" panose="00000500000000000000" pitchFamily="2" charset="0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8A33164-07EF-46DE-81FE-341DF6ABD8FA}"/>
              </a:ext>
            </a:extLst>
          </p:cNvPr>
          <p:cNvGrpSpPr/>
          <p:nvPr/>
        </p:nvGrpSpPr>
        <p:grpSpPr>
          <a:xfrm>
            <a:off x="7295064" y="-3649344"/>
            <a:ext cx="3788217" cy="1919935"/>
            <a:chOff x="7295064" y="1699591"/>
            <a:chExt cx="3788217" cy="1919935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E02A5DD-FA3D-4DF7-A82F-CB37F214D2EA}"/>
                </a:ext>
              </a:extLst>
            </p:cNvPr>
            <p:cNvSpPr txBox="1">
              <a:spLocks noChangeAspect="1"/>
            </p:cNvSpPr>
            <p:nvPr>
              <p:custDataLst>
                <p:tags r:id="rId3"/>
              </p:custDataLst>
            </p:nvPr>
          </p:nvSpPr>
          <p:spPr>
            <a:xfrm>
              <a:off x="7295064" y="1699591"/>
              <a:ext cx="3788217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200">
                  <a:latin typeface="#9Slide03 Montserrat Bold" panose="00000800000000000000" pitchFamily="2" charset="0"/>
                </a:rPr>
                <a:t>SỬA CV</a:t>
              </a:r>
              <a:endParaRPr lang="vi-VN" sz="7200">
                <a:latin typeface="#9Slide03 Montserrat Bold" panose="00000800000000000000" pitchFamily="2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FEF2DEB-764C-4F76-8F43-6F97CD31B707}"/>
                </a:ext>
              </a:extLst>
            </p:cNvPr>
            <p:cNvSpPr txBox="1">
              <a:spLocks noChangeAspect="1"/>
            </p:cNvSpPr>
            <p:nvPr>
              <p:custDataLst>
                <p:tags r:id="rId4"/>
              </p:custDataLst>
            </p:nvPr>
          </p:nvSpPr>
          <p:spPr>
            <a:xfrm>
              <a:off x="7295064" y="2757752"/>
              <a:ext cx="3656770" cy="861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000">
                  <a:latin typeface="#9Slide03 Montserrat SemiBold" panose="00000700000000000000" pitchFamily="2" charset="0"/>
                </a:rPr>
                <a:t>MỘT CHÚT</a:t>
              </a:r>
              <a:endParaRPr lang="vi-VN" sz="5000">
                <a:latin typeface="#9Slide03 Montserrat SemiBold" panose="00000700000000000000" pitchFamily="2" charset="0"/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0F05481E-A1A8-4509-89D9-0F15CE1ACC76}"/>
              </a:ext>
            </a:extLst>
          </p:cNvPr>
          <p:cNvGrpSpPr/>
          <p:nvPr/>
        </p:nvGrpSpPr>
        <p:grpSpPr>
          <a:xfrm>
            <a:off x="5644817" y="136449"/>
            <a:ext cx="6160646" cy="6160644"/>
            <a:chOff x="5951488" y="88693"/>
            <a:chExt cx="6160646" cy="6160644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103276C4-F1D8-4C81-AC0A-B31CF35B3DA0}"/>
                </a:ext>
              </a:extLst>
            </p:cNvPr>
            <p:cNvSpPr/>
            <p:nvPr/>
          </p:nvSpPr>
          <p:spPr>
            <a:xfrm>
              <a:off x="5951488" y="88693"/>
              <a:ext cx="6160646" cy="6160644"/>
            </a:xfrm>
            <a:prstGeom prst="ellipse">
              <a:avLst/>
            </a:prstGeom>
            <a:solidFill>
              <a:schemeClr val="bg1">
                <a:alpha val="18000"/>
              </a:schemeClr>
            </a:solidFill>
            <a:ln>
              <a:noFill/>
            </a:ln>
            <a:effectLst>
              <a:softEdge rad="635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7D5D5436-E5CF-4121-BF0C-5B5068521FBA}"/>
                </a:ext>
              </a:extLst>
            </p:cNvPr>
            <p:cNvSpPr/>
            <p:nvPr/>
          </p:nvSpPr>
          <p:spPr>
            <a:xfrm>
              <a:off x="6708939" y="846144"/>
              <a:ext cx="4645744" cy="4645742"/>
            </a:xfrm>
            <a:prstGeom prst="ellipse">
              <a:avLst/>
            </a:prstGeom>
            <a:solidFill>
              <a:schemeClr val="bg1">
                <a:alpha val="18000"/>
              </a:schemeClr>
            </a:solidFill>
            <a:ln>
              <a:noFill/>
            </a:ln>
            <a:effectLst>
              <a:softEdge rad="635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19BE060-3E53-49B8-8EC6-21A6041DBB31}"/>
              </a:ext>
            </a:extLst>
          </p:cNvPr>
          <p:cNvGrpSpPr/>
          <p:nvPr/>
        </p:nvGrpSpPr>
        <p:grpSpPr>
          <a:xfrm>
            <a:off x="7014420" y="1936527"/>
            <a:ext cx="3514039" cy="1851848"/>
            <a:chOff x="6956589" y="1809335"/>
            <a:chExt cx="3514039" cy="1851848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0479BA6C-289E-4E6B-AC32-D7059FF8E1C5}"/>
                </a:ext>
              </a:extLst>
            </p:cNvPr>
            <p:cNvGrpSpPr/>
            <p:nvPr/>
          </p:nvGrpSpPr>
          <p:grpSpPr>
            <a:xfrm>
              <a:off x="6956589" y="2136843"/>
              <a:ext cx="3514039" cy="1524340"/>
              <a:chOff x="6956589" y="1997695"/>
              <a:chExt cx="3514039" cy="1524340"/>
            </a:xfrm>
          </p:grpSpPr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C4CAB94C-8763-4004-9881-6FD04A5267A8}"/>
                  </a:ext>
                </a:extLst>
              </p:cNvPr>
              <p:cNvSpPr txBox="1">
                <a:spLocks noChangeAspect="1"/>
              </p:cNvSpPr>
              <p:nvPr>
                <p:custDataLst>
                  <p:tags r:id="rId1"/>
                </p:custDataLst>
              </p:nvPr>
            </p:nvSpPr>
            <p:spPr>
              <a:xfrm>
                <a:off x="6956589" y="1997695"/>
                <a:ext cx="3514039" cy="903427"/>
              </a:xfrm>
              <a:custGeom>
                <a:avLst/>
                <a:gdLst/>
                <a:ahLst/>
                <a:cxnLst/>
                <a:rect l="l" t="t" r="r" b="b"/>
                <a:pathLst>
                  <a:path w="3514039" h="903427">
                    <a:moveTo>
                      <a:pt x="1661388" y="421538"/>
                    </a:moveTo>
                    <a:lnTo>
                      <a:pt x="1571777" y="650139"/>
                    </a:lnTo>
                    <a:lnTo>
                      <a:pt x="1749171" y="650139"/>
                    </a:lnTo>
                    <a:close/>
                    <a:moveTo>
                      <a:pt x="2841041" y="250546"/>
                    </a:moveTo>
                    <a:lnTo>
                      <a:pt x="3021177" y="250546"/>
                    </a:lnTo>
                    <a:lnTo>
                      <a:pt x="3181197" y="714147"/>
                    </a:lnTo>
                    <a:lnTo>
                      <a:pt x="3342131" y="250546"/>
                    </a:lnTo>
                    <a:lnTo>
                      <a:pt x="3514039" y="250546"/>
                    </a:lnTo>
                    <a:lnTo>
                      <a:pt x="3263493" y="891540"/>
                    </a:lnTo>
                    <a:lnTo>
                      <a:pt x="3089757" y="891540"/>
                    </a:lnTo>
                    <a:close/>
                    <a:moveTo>
                      <a:pt x="1580007" y="250546"/>
                    </a:moveTo>
                    <a:lnTo>
                      <a:pt x="1751913" y="250546"/>
                    </a:lnTo>
                    <a:lnTo>
                      <a:pt x="2020747" y="891540"/>
                    </a:lnTo>
                    <a:lnTo>
                      <a:pt x="1842439" y="891540"/>
                    </a:lnTo>
                    <a:lnTo>
                      <a:pt x="1798548" y="778155"/>
                    </a:lnTo>
                    <a:lnTo>
                      <a:pt x="1521485" y="778155"/>
                    </a:lnTo>
                    <a:lnTo>
                      <a:pt x="1476679" y="891540"/>
                    </a:lnTo>
                    <a:lnTo>
                      <a:pt x="1304772" y="891540"/>
                    </a:lnTo>
                    <a:close/>
                    <a:moveTo>
                      <a:pt x="2578150" y="240487"/>
                    </a:moveTo>
                    <a:cubicBezTo>
                      <a:pt x="2625699" y="240487"/>
                      <a:pt x="2672638" y="250393"/>
                      <a:pt x="2718968" y="270205"/>
                    </a:cubicBezTo>
                    <a:cubicBezTo>
                      <a:pt x="2765298" y="290017"/>
                      <a:pt x="2804617" y="316992"/>
                      <a:pt x="2836925" y="351130"/>
                    </a:cubicBezTo>
                    <a:lnTo>
                      <a:pt x="2739999" y="468173"/>
                    </a:lnTo>
                    <a:cubicBezTo>
                      <a:pt x="2719273" y="441960"/>
                      <a:pt x="2694584" y="421081"/>
                      <a:pt x="2665933" y="405536"/>
                    </a:cubicBezTo>
                    <a:cubicBezTo>
                      <a:pt x="2637281" y="389992"/>
                      <a:pt x="2608935" y="382219"/>
                      <a:pt x="2580893" y="382219"/>
                    </a:cubicBezTo>
                    <a:cubicBezTo>
                      <a:pt x="2548585" y="382219"/>
                      <a:pt x="2519171" y="390296"/>
                      <a:pt x="2492654" y="406451"/>
                    </a:cubicBezTo>
                    <a:cubicBezTo>
                      <a:pt x="2466136" y="422605"/>
                      <a:pt x="2445257" y="444856"/>
                      <a:pt x="2430017" y="473202"/>
                    </a:cubicBezTo>
                    <a:cubicBezTo>
                      <a:pt x="2414777" y="501549"/>
                      <a:pt x="2407157" y="533095"/>
                      <a:pt x="2407157" y="567843"/>
                    </a:cubicBezTo>
                    <a:cubicBezTo>
                      <a:pt x="2407157" y="602590"/>
                      <a:pt x="2414777" y="634137"/>
                      <a:pt x="2430017" y="662483"/>
                    </a:cubicBezTo>
                    <a:cubicBezTo>
                      <a:pt x="2445257" y="690829"/>
                      <a:pt x="2466136" y="713080"/>
                      <a:pt x="2492654" y="729234"/>
                    </a:cubicBezTo>
                    <a:cubicBezTo>
                      <a:pt x="2519171" y="745389"/>
                      <a:pt x="2548585" y="753466"/>
                      <a:pt x="2580893" y="753466"/>
                    </a:cubicBezTo>
                    <a:cubicBezTo>
                      <a:pt x="2607107" y="753466"/>
                      <a:pt x="2634539" y="746760"/>
                      <a:pt x="2663189" y="733349"/>
                    </a:cubicBezTo>
                    <a:cubicBezTo>
                      <a:pt x="2691841" y="719938"/>
                      <a:pt x="2717444" y="701650"/>
                      <a:pt x="2739999" y="678485"/>
                    </a:cubicBezTo>
                    <a:lnTo>
                      <a:pt x="2837840" y="783641"/>
                    </a:lnTo>
                    <a:cubicBezTo>
                      <a:pt x="2803093" y="820217"/>
                      <a:pt x="2761792" y="849325"/>
                      <a:pt x="2713939" y="870966"/>
                    </a:cubicBezTo>
                    <a:cubicBezTo>
                      <a:pt x="2666085" y="892607"/>
                      <a:pt x="2618689" y="903427"/>
                      <a:pt x="2571749" y="903427"/>
                    </a:cubicBezTo>
                    <a:cubicBezTo>
                      <a:pt x="2508351" y="903427"/>
                      <a:pt x="2451049" y="888797"/>
                      <a:pt x="2399842" y="859536"/>
                    </a:cubicBezTo>
                    <a:cubicBezTo>
                      <a:pt x="2348636" y="830275"/>
                      <a:pt x="2308402" y="790347"/>
                      <a:pt x="2279141" y="739750"/>
                    </a:cubicBezTo>
                    <a:cubicBezTo>
                      <a:pt x="2249881" y="689153"/>
                      <a:pt x="2235250" y="632460"/>
                      <a:pt x="2235250" y="569671"/>
                    </a:cubicBezTo>
                    <a:cubicBezTo>
                      <a:pt x="2235250" y="507492"/>
                      <a:pt x="2250185" y="451409"/>
                      <a:pt x="2280056" y="401422"/>
                    </a:cubicBezTo>
                    <a:cubicBezTo>
                      <a:pt x="2309926" y="351434"/>
                      <a:pt x="2350922" y="312115"/>
                      <a:pt x="2403043" y="283464"/>
                    </a:cubicBezTo>
                    <a:cubicBezTo>
                      <a:pt x="2455163" y="254813"/>
                      <a:pt x="2513533" y="240487"/>
                      <a:pt x="2578150" y="240487"/>
                    </a:cubicBezTo>
                    <a:close/>
                    <a:moveTo>
                      <a:pt x="296265" y="237744"/>
                    </a:moveTo>
                    <a:cubicBezTo>
                      <a:pt x="342595" y="237744"/>
                      <a:pt x="388315" y="244297"/>
                      <a:pt x="433425" y="257404"/>
                    </a:cubicBezTo>
                    <a:cubicBezTo>
                      <a:pt x="478536" y="270510"/>
                      <a:pt x="518160" y="288036"/>
                      <a:pt x="552297" y="309982"/>
                    </a:cubicBezTo>
                    <a:lnTo>
                      <a:pt x="489204" y="443484"/>
                    </a:lnTo>
                    <a:cubicBezTo>
                      <a:pt x="455066" y="423367"/>
                      <a:pt x="418642" y="406908"/>
                      <a:pt x="379933" y="394107"/>
                    </a:cubicBezTo>
                    <a:cubicBezTo>
                      <a:pt x="341223" y="381305"/>
                      <a:pt x="308762" y="374904"/>
                      <a:pt x="282549" y="374904"/>
                    </a:cubicBezTo>
                    <a:cubicBezTo>
                      <a:pt x="261823" y="374904"/>
                      <a:pt x="245516" y="378714"/>
                      <a:pt x="233629" y="386334"/>
                    </a:cubicBezTo>
                    <a:cubicBezTo>
                      <a:pt x="221742" y="393954"/>
                      <a:pt x="215798" y="405079"/>
                      <a:pt x="215798" y="419710"/>
                    </a:cubicBezTo>
                    <a:cubicBezTo>
                      <a:pt x="215798" y="433730"/>
                      <a:pt x="220980" y="445465"/>
                      <a:pt x="231343" y="454914"/>
                    </a:cubicBezTo>
                    <a:cubicBezTo>
                      <a:pt x="241706" y="464363"/>
                      <a:pt x="254508" y="471983"/>
                      <a:pt x="269748" y="477774"/>
                    </a:cubicBezTo>
                    <a:cubicBezTo>
                      <a:pt x="284988" y="483565"/>
                      <a:pt x="307543" y="491033"/>
                      <a:pt x="337413" y="500177"/>
                    </a:cubicBezTo>
                    <a:cubicBezTo>
                      <a:pt x="381914" y="512979"/>
                      <a:pt x="418642" y="525780"/>
                      <a:pt x="447598" y="538582"/>
                    </a:cubicBezTo>
                    <a:cubicBezTo>
                      <a:pt x="476554" y="551383"/>
                      <a:pt x="501396" y="571043"/>
                      <a:pt x="522122" y="597561"/>
                    </a:cubicBezTo>
                    <a:cubicBezTo>
                      <a:pt x="542849" y="624078"/>
                      <a:pt x="553212" y="658673"/>
                      <a:pt x="553212" y="701345"/>
                    </a:cubicBezTo>
                    <a:cubicBezTo>
                      <a:pt x="553212" y="744017"/>
                      <a:pt x="541934" y="780441"/>
                      <a:pt x="519379" y="810616"/>
                    </a:cubicBezTo>
                    <a:cubicBezTo>
                      <a:pt x="496824" y="840791"/>
                      <a:pt x="465886" y="863499"/>
                      <a:pt x="426567" y="878739"/>
                    </a:cubicBezTo>
                    <a:cubicBezTo>
                      <a:pt x="387248" y="893979"/>
                      <a:pt x="343509" y="901599"/>
                      <a:pt x="295351" y="901599"/>
                    </a:cubicBezTo>
                    <a:cubicBezTo>
                      <a:pt x="242316" y="901599"/>
                      <a:pt x="189433" y="892302"/>
                      <a:pt x="136702" y="873709"/>
                    </a:cubicBezTo>
                    <a:cubicBezTo>
                      <a:pt x="83972" y="855117"/>
                      <a:pt x="38404" y="829666"/>
                      <a:pt x="0" y="797357"/>
                    </a:cubicBezTo>
                    <a:lnTo>
                      <a:pt x="64922" y="666598"/>
                    </a:lnTo>
                    <a:cubicBezTo>
                      <a:pt x="97231" y="695249"/>
                      <a:pt x="135483" y="718719"/>
                      <a:pt x="179679" y="737007"/>
                    </a:cubicBezTo>
                    <a:cubicBezTo>
                      <a:pt x="223875" y="755295"/>
                      <a:pt x="263042" y="764439"/>
                      <a:pt x="297180" y="764439"/>
                    </a:cubicBezTo>
                    <a:cubicBezTo>
                      <a:pt x="322173" y="764439"/>
                      <a:pt x="341833" y="759867"/>
                      <a:pt x="356158" y="750723"/>
                    </a:cubicBezTo>
                    <a:cubicBezTo>
                      <a:pt x="370484" y="741579"/>
                      <a:pt x="377647" y="728167"/>
                      <a:pt x="377647" y="710489"/>
                    </a:cubicBezTo>
                    <a:cubicBezTo>
                      <a:pt x="377647" y="695859"/>
                      <a:pt x="372313" y="683667"/>
                      <a:pt x="361645" y="673913"/>
                    </a:cubicBezTo>
                    <a:cubicBezTo>
                      <a:pt x="350977" y="664159"/>
                      <a:pt x="337566" y="656387"/>
                      <a:pt x="321411" y="650596"/>
                    </a:cubicBezTo>
                    <a:cubicBezTo>
                      <a:pt x="305257" y="644805"/>
                      <a:pt x="282549" y="637947"/>
                      <a:pt x="253288" y="630022"/>
                    </a:cubicBezTo>
                    <a:cubicBezTo>
                      <a:pt x="209397" y="617830"/>
                      <a:pt x="173126" y="605485"/>
                      <a:pt x="144475" y="592989"/>
                    </a:cubicBezTo>
                    <a:cubicBezTo>
                      <a:pt x="115824" y="580492"/>
                      <a:pt x="91287" y="561594"/>
                      <a:pt x="70866" y="536296"/>
                    </a:cubicBezTo>
                    <a:cubicBezTo>
                      <a:pt x="50444" y="510997"/>
                      <a:pt x="40233" y="477317"/>
                      <a:pt x="40233" y="435254"/>
                    </a:cubicBezTo>
                    <a:cubicBezTo>
                      <a:pt x="40233" y="395630"/>
                      <a:pt x="50749" y="360883"/>
                      <a:pt x="71780" y="331013"/>
                    </a:cubicBezTo>
                    <a:cubicBezTo>
                      <a:pt x="92811" y="301142"/>
                      <a:pt x="122682" y="278130"/>
                      <a:pt x="161391" y="261976"/>
                    </a:cubicBezTo>
                    <a:cubicBezTo>
                      <a:pt x="200101" y="245821"/>
                      <a:pt x="245059" y="237744"/>
                      <a:pt x="296265" y="237744"/>
                    </a:cubicBezTo>
                    <a:close/>
                    <a:moveTo>
                      <a:pt x="1302867" y="114300"/>
                    </a:moveTo>
                    <a:cubicBezTo>
                      <a:pt x="1316278" y="146609"/>
                      <a:pt x="1322984" y="176479"/>
                      <a:pt x="1322984" y="203911"/>
                    </a:cubicBezTo>
                    <a:cubicBezTo>
                      <a:pt x="1322984" y="236830"/>
                      <a:pt x="1313230" y="263957"/>
                      <a:pt x="1293723" y="285293"/>
                    </a:cubicBezTo>
                    <a:cubicBezTo>
                      <a:pt x="1274216" y="306629"/>
                      <a:pt x="1245870" y="321564"/>
                      <a:pt x="1208684" y="330098"/>
                    </a:cubicBezTo>
                    <a:lnTo>
                      <a:pt x="1208684" y="627279"/>
                    </a:lnTo>
                    <a:cubicBezTo>
                      <a:pt x="1208684" y="682752"/>
                      <a:pt x="1196949" y="731368"/>
                      <a:pt x="1173479" y="773125"/>
                    </a:cubicBezTo>
                    <a:cubicBezTo>
                      <a:pt x="1150010" y="814883"/>
                      <a:pt x="1116482" y="847039"/>
                      <a:pt x="1072895" y="869595"/>
                    </a:cubicBezTo>
                    <a:cubicBezTo>
                      <a:pt x="1029309" y="892150"/>
                      <a:pt x="978255" y="903427"/>
                      <a:pt x="919734" y="903427"/>
                    </a:cubicBezTo>
                    <a:cubicBezTo>
                      <a:pt x="861212" y="903427"/>
                      <a:pt x="809853" y="892150"/>
                      <a:pt x="765657" y="869595"/>
                    </a:cubicBezTo>
                    <a:cubicBezTo>
                      <a:pt x="721461" y="847039"/>
                      <a:pt x="687324" y="814883"/>
                      <a:pt x="663244" y="773125"/>
                    </a:cubicBezTo>
                    <a:cubicBezTo>
                      <a:pt x="639165" y="731368"/>
                      <a:pt x="627126" y="682752"/>
                      <a:pt x="627126" y="627279"/>
                    </a:cubicBezTo>
                    <a:lnTo>
                      <a:pt x="627126" y="250546"/>
                    </a:lnTo>
                    <a:lnTo>
                      <a:pt x="794461" y="250546"/>
                    </a:lnTo>
                    <a:lnTo>
                      <a:pt x="794461" y="627279"/>
                    </a:lnTo>
                    <a:cubicBezTo>
                      <a:pt x="794461" y="667512"/>
                      <a:pt x="806348" y="699821"/>
                      <a:pt x="830122" y="724205"/>
                    </a:cubicBezTo>
                    <a:cubicBezTo>
                      <a:pt x="853897" y="748589"/>
                      <a:pt x="884072" y="760781"/>
                      <a:pt x="920648" y="760781"/>
                    </a:cubicBezTo>
                    <a:cubicBezTo>
                      <a:pt x="956614" y="760781"/>
                      <a:pt x="985723" y="748741"/>
                      <a:pt x="1007973" y="724662"/>
                    </a:cubicBezTo>
                    <a:cubicBezTo>
                      <a:pt x="1030223" y="700583"/>
                      <a:pt x="1041349" y="668122"/>
                      <a:pt x="1041349" y="627279"/>
                    </a:cubicBezTo>
                    <a:lnTo>
                      <a:pt x="1041349" y="250546"/>
                    </a:lnTo>
                    <a:lnTo>
                      <a:pt x="1150162" y="250546"/>
                    </a:lnTo>
                    <a:cubicBezTo>
                      <a:pt x="1167841" y="250546"/>
                      <a:pt x="1181099" y="246278"/>
                      <a:pt x="1189939" y="237744"/>
                    </a:cubicBezTo>
                    <a:cubicBezTo>
                      <a:pt x="1198778" y="229210"/>
                      <a:pt x="1203197" y="217932"/>
                      <a:pt x="1203197" y="203911"/>
                    </a:cubicBezTo>
                    <a:cubicBezTo>
                      <a:pt x="1203197" y="188671"/>
                      <a:pt x="1198321" y="173126"/>
                      <a:pt x="1188567" y="157277"/>
                    </a:cubicBezTo>
                    <a:close/>
                    <a:moveTo>
                      <a:pt x="924306" y="0"/>
                    </a:moveTo>
                    <a:cubicBezTo>
                      <a:pt x="956005" y="0"/>
                      <a:pt x="980999" y="7772"/>
                      <a:pt x="999286" y="23317"/>
                    </a:cubicBezTo>
                    <a:cubicBezTo>
                      <a:pt x="1017574" y="38862"/>
                      <a:pt x="1026718" y="59741"/>
                      <a:pt x="1026718" y="85954"/>
                    </a:cubicBezTo>
                    <a:cubicBezTo>
                      <a:pt x="1026718" y="107290"/>
                      <a:pt x="1019860" y="128930"/>
                      <a:pt x="1006144" y="150876"/>
                    </a:cubicBezTo>
                    <a:cubicBezTo>
                      <a:pt x="992428" y="172822"/>
                      <a:pt x="973074" y="193548"/>
                      <a:pt x="948080" y="213055"/>
                    </a:cubicBezTo>
                    <a:lnTo>
                      <a:pt x="875842" y="182880"/>
                    </a:lnTo>
                    <a:cubicBezTo>
                      <a:pt x="888644" y="171907"/>
                      <a:pt x="898550" y="160173"/>
                      <a:pt x="905560" y="147676"/>
                    </a:cubicBezTo>
                    <a:cubicBezTo>
                      <a:pt x="912571" y="135179"/>
                      <a:pt x="916076" y="123749"/>
                      <a:pt x="916076" y="113386"/>
                    </a:cubicBezTo>
                    <a:cubicBezTo>
                      <a:pt x="916076" y="106070"/>
                      <a:pt x="913638" y="100127"/>
                      <a:pt x="908761" y="95555"/>
                    </a:cubicBezTo>
                    <a:cubicBezTo>
                      <a:pt x="903884" y="90983"/>
                      <a:pt x="897788" y="88697"/>
                      <a:pt x="890473" y="88697"/>
                    </a:cubicBezTo>
                    <a:cubicBezTo>
                      <a:pt x="878281" y="88697"/>
                      <a:pt x="867003" y="92964"/>
                      <a:pt x="856640" y="101498"/>
                    </a:cubicBezTo>
                    <a:lnTo>
                      <a:pt x="814578" y="34747"/>
                    </a:lnTo>
                    <a:cubicBezTo>
                      <a:pt x="849934" y="11582"/>
                      <a:pt x="886510" y="0"/>
                      <a:pt x="924306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tx2">
                      <a:alpha val="96000"/>
                      <a:lumMod val="86000"/>
                      <a:lumOff val="14000"/>
                    </a:schemeClr>
                  </a:gs>
                  <a:gs pos="100000">
                    <a:schemeClr val="tx2">
                      <a:lumMod val="50000"/>
                      <a:alpha val="85000"/>
                    </a:schemeClr>
                  </a:gs>
                </a:gsLst>
                <a:lin ang="8100000" scaled="1"/>
                <a:tileRect/>
              </a:gra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vi-VN"/>
              </a:p>
            </p:txBody>
          </p: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C964F427-A1F5-4FDF-A315-387F1DC30A46}"/>
                  </a:ext>
                </a:extLst>
              </p:cNvPr>
              <p:cNvGrpSpPr/>
              <p:nvPr/>
            </p:nvGrpSpPr>
            <p:grpSpPr>
              <a:xfrm>
                <a:off x="6956589" y="2988106"/>
                <a:ext cx="3514039" cy="533929"/>
                <a:chOff x="6956589" y="2988106"/>
                <a:chExt cx="3514039" cy="533929"/>
              </a:xfrm>
            </p:grpSpPr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E12CB895-9AC3-49AC-9347-C5FD65153FD6}"/>
                    </a:ext>
                  </a:extLst>
                </p:cNvPr>
                <p:cNvSpPr txBox="1">
                  <a:spLocks noChangeAspect="1"/>
                </p:cNvSpPr>
                <p:nvPr>
                  <p:custDataLst>
                    <p:tags r:id="rId2"/>
                  </p:custDataLst>
                </p:nvPr>
              </p:nvSpPr>
              <p:spPr>
                <a:xfrm>
                  <a:off x="7486686" y="2988106"/>
                  <a:ext cx="2453845" cy="5339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6348" h="739007">
                      <a:moveTo>
                        <a:pt x="807482" y="629240"/>
                      </a:moveTo>
                      <a:cubicBezTo>
                        <a:pt x="823223" y="629240"/>
                        <a:pt x="836093" y="634346"/>
                        <a:pt x="846091" y="644557"/>
                      </a:cubicBezTo>
                      <a:cubicBezTo>
                        <a:pt x="856089" y="654767"/>
                        <a:pt x="861088" y="667956"/>
                        <a:pt x="861088" y="684123"/>
                      </a:cubicBezTo>
                      <a:cubicBezTo>
                        <a:pt x="861088" y="700291"/>
                        <a:pt x="856089" y="713480"/>
                        <a:pt x="846091" y="723690"/>
                      </a:cubicBezTo>
                      <a:cubicBezTo>
                        <a:pt x="836093" y="733901"/>
                        <a:pt x="823223" y="739007"/>
                        <a:pt x="807482" y="739007"/>
                      </a:cubicBezTo>
                      <a:cubicBezTo>
                        <a:pt x="792165" y="739007"/>
                        <a:pt x="779508" y="733795"/>
                        <a:pt x="769510" y="723371"/>
                      </a:cubicBezTo>
                      <a:cubicBezTo>
                        <a:pt x="759512" y="712948"/>
                        <a:pt x="754513" y="699865"/>
                        <a:pt x="754513" y="684123"/>
                      </a:cubicBezTo>
                      <a:cubicBezTo>
                        <a:pt x="754513" y="667956"/>
                        <a:pt x="759512" y="654767"/>
                        <a:pt x="769510" y="644557"/>
                      </a:cubicBezTo>
                      <a:cubicBezTo>
                        <a:pt x="779508" y="634346"/>
                        <a:pt x="792165" y="629240"/>
                        <a:pt x="807482" y="629240"/>
                      </a:cubicBezTo>
                      <a:close/>
                      <a:moveTo>
                        <a:pt x="809396" y="218894"/>
                      </a:moveTo>
                      <a:cubicBezTo>
                        <a:pt x="784720" y="218894"/>
                        <a:pt x="761746" y="225169"/>
                        <a:pt x="740473" y="237720"/>
                      </a:cubicBezTo>
                      <a:cubicBezTo>
                        <a:pt x="719201" y="250271"/>
                        <a:pt x="702395" y="267395"/>
                        <a:pt x="690057" y="289093"/>
                      </a:cubicBezTo>
                      <a:cubicBezTo>
                        <a:pt x="677719" y="310791"/>
                        <a:pt x="671550" y="334616"/>
                        <a:pt x="671550" y="360569"/>
                      </a:cubicBezTo>
                      <a:cubicBezTo>
                        <a:pt x="671550" y="386947"/>
                        <a:pt x="677826" y="410985"/>
                        <a:pt x="690376" y="432682"/>
                      </a:cubicBezTo>
                      <a:cubicBezTo>
                        <a:pt x="702927" y="454380"/>
                        <a:pt x="719733" y="471611"/>
                        <a:pt x="740792" y="484375"/>
                      </a:cubicBezTo>
                      <a:cubicBezTo>
                        <a:pt x="761852" y="497138"/>
                        <a:pt x="784720" y="503520"/>
                        <a:pt x="809396" y="503520"/>
                      </a:cubicBezTo>
                      <a:cubicBezTo>
                        <a:pt x="834072" y="503520"/>
                        <a:pt x="856728" y="497245"/>
                        <a:pt x="877362" y="484694"/>
                      </a:cubicBezTo>
                      <a:cubicBezTo>
                        <a:pt x="897996" y="472143"/>
                        <a:pt x="914376" y="454912"/>
                        <a:pt x="926501" y="433002"/>
                      </a:cubicBezTo>
                      <a:cubicBezTo>
                        <a:pt x="938627" y="411091"/>
                        <a:pt x="944689" y="386947"/>
                        <a:pt x="944689" y="360569"/>
                      </a:cubicBezTo>
                      <a:cubicBezTo>
                        <a:pt x="944689" y="334616"/>
                        <a:pt x="938627" y="310791"/>
                        <a:pt x="926501" y="289093"/>
                      </a:cubicBezTo>
                      <a:cubicBezTo>
                        <a:pt x="914376" y="267395"/>
                        <a:pt x="897996" y="250271"/>
                        <a:pt x="877362" y="237720"/>
                      </a:cubicBezTo>
                      <a:cubicBezTo>
                        <a:pt x="856728" y="225169"/>
                        <a:pt x="834072" y="218894"/>
                        <a:pt x="809396" y="218894"/>
                      </a:cubicBezTo>
                      <a:close/>
                      <a:moveTo>
                        <a:pt x="3023016" y="137846"/>
                      </a:moveTo>
                      <a:lnTo>
                        <a:pt x="3396348" y="137846"/>
                      </a:lnTo>
                      <a:lnTo>
                        <a:pt x="3396348" y="223361"/>
                      </a:lnTo>
                      <a:lnTo>
                        <a:pt x="3259778" y="223361"/>
                      </a:lnTo>
                      <a:lnTo>
                        <a:pt x="3259778" y="584568"/>
                      </a:lnTo>
                      <a:lnTo>
                        <a:pt x="3158947" y="584568"/>
                      </a:lnTo>
                      <a:lnTo>
                        <a:pt x="3158947" y="223361"/>
                      </a:lnTo>
                      <a:lnTo>
                        <a:pt x="3023016" y="223361"/>
                      </a:lnTo>
                      <a:close/>
                      <a:moveTo>
                        <a:pt x="2583142" y="137846"/>
                      </a:moveTo>
                      <a:lnTo>
                        <a:pt x="2683973" y="137846"/>
                      </a:lnTo>
                      <a:lnTo>
                        <a:pt x="2683973" y="400136"/>
                      </a:lnTo>
                      <a:cubicBezTo>
                        <a:pt x="2683973" y="432044"/>
                        <a:pt x="2693014" y="457252"/>
                        <a:pt x="2711096" y="475759"/>
                      </a:cubicBezTo>
                      <a:cubicBezTo>
                        <a:pt x="2729177" y="494266"/>
                        <a:pt x="2753322" y="503520"/>
                        <a:pt x="2783528" y="503520"/>
                      </a:cubicBezTo>
                      <a:cubicBezTo>
                        <a:pt x="2812884" y="503520"/>
                        <a:pt x="2836284" y="494373"/>
                        <a:pt x="2853728" y="476078"/>
                      </a:cubicBezTo>
                      <a:cubicBezTo>
                        <a:pt x="2871171" y="457784"/>
                        <a:pt x="2879893" y="432470"/>
                        <a:pt x="2879893" y="400136"/>
                      </a:cubicBezTo>
                      <a:lnTo>
                        <a:pt x="2879893" y="137846"/>
                      </a:lnTo>
                      <a:lnTo>
                        <a:pt x="2980724" y="137846"/>
                      </a:lnTo>
                      <a:lnTo>
                        <a:pt x="2980724" y="400136"/>
                      </a:lnTo>
                      <a:cubicBezTo>
                        <a:pt x="2980724" y="439277"/>
                        <a:pt x="2972748" y="473207"/>
                        <a:pt x="2956793" y="501924"/>
                      </a:cubicBezTo>
                      <a:cubicBezTo>
                        <a:pt x="2940838" y="530642"/>
                        <a:pt x="2917970" y="552766"/>
                        <a:pt x="2888189" y="568295"/>
                      </a:cubicBezTo>
                      <a:cubicBezTo>
                        <a:pt x="2858408" y="583824"/>
                        <a:pt x="2823308" y="591588"/>
                        <a:pt x="2782890" y="591588"/>
                      </a:cubicBezTo>
                      <a:cubicBezTo>
                        <a:pt x="2742472" y="591588"/>
                        <a:pt x="2707160" y="583824"/>
                        <a:pt x="2676953" y="568295"/>
                      </a:cubicBezTo>
                      <a:cubicBezTo>
                        <a:pt x="2646746" y="552766"/>
                        <a:pt x="2623559" y="530642"/>
                        <a:pt x="2607392" y="501924"/>
                      </a:cubicBezTo>
                      <a:cubicBezTo>
                        <a:pt x="2591225" y="473207"/>
                        <a:pt x="2583142" y="439277"/>
                        <a:pt x="2583142" y="400136"/>
                      </a:cubicBezTo>
                      <a:close/>
                      <a:moveTo>
                        <a:pt x="2085974" y="137846"/>
                      </a:moveTo>
                      <a:lnTo>
                        <a:pt x="2186806" y="137846"/>
                      </a:lnTo>
                      <a:lnTo>
                        <a:pt x="2186806" y="324193"/>
                      </a:lnTo>
                      <a:lnTo>
                        <a:pt x="2389108" y="324193"/>
                      </a:lnTo>
                      <a:lnTo>
                        <a:pt x="2389108" y="137846"/>
                      </a:lnTo>
                      <a:lnTo>
                        <a:pt x="2489940" y="137846"/>
                      </a:lnTo>
                      <a:lnTo>
                        <a:pt x="2489940" y="584568"/>
                      </a:lnTo>
                      <a:lnTo>
                        <a:pt x="2389108" y="584568"/>
                      </a:lnTo>
                      <a:lnTo>
                        <a:pt x="2389108" y="408432"/>
                      </a:lnTo>
                      <a:lnTo>
                        <a:pt x="2186806" y="408432"/>
                      </a:lnTo>
                      <a:lnTo>
                        <a:pt x="2186806" y="584568"/>
                      </a:lnTo>
                      <a:lnTo>
                        <a:pt x="2085974" y="584568"/>
                      </a:lnTo>
                      <a:close/>
                      <a:moveTo>
                        <a:pt x="1070390" y="137846"/>
                      </a:moveTo>
                      <a:lnTo>
                        <a:pt x="1443723" y="137846"/>
                      </a:lnTo>
                      <a:lnTo>
                        <a:pt x="1443723" y="223361"/>
                      </a:lnTo>
                      <a:lnTo>
                        <a:pt x="1307153" y="223361"/>
                      </a:lnTo>
                      <a:lnTo>
                        <a:pt x="1307153" y="584568"/>
                      </a:lnTo>
                      <a:lnTo>
                        <a:pt x="1206322" y="584568"/>
                      </a:lnTo>
                      <a:lnTo>
                        <a:pt x="1206322" y="223361"/>
                      </a:lnTo>
                      <a:lnTo>
                        <a:pt x="1070390" y="223361"/>
                      </a:lnTo>
                      <a:close/>
                      <a:moveTo>
                        <a:pt x="0" y="137846"/>
                      </a:moveTo>
                      <a:lnTo>
                        <a:pt x="112319" y="137846"/>
                      </a:lnTo>
                      <a:lnTo>
                        <a:pt x="251441" y="412261"/>
                      </a:lnTo>
                      <a:lnTo>
                        <a:pt x="389286" y="137846"/>
                      </a:lnTo>
                      <a:lnTo>
                        <a:pt x="500967" y="137846"/>
                      </a:lnTo>
                      <a:lnTo>
                        <a:pt x="500967" y="584568"/>
                      </a:lnTo>
                      <a:lnTo>
                        <a:pt x="410346" y="584568"/>
                      </a:lnTo>
                      <a:lnTo>
                        <a:pt x="410346" y="282711"/>
                      </a:lnTo>
                      <a:lnTo>
                        <a:pt x="283349" y="539258"/>
                      </a:lnTo>
                      <a:lnTo>
                        <a:pt x="218256" y="539258"/>
                      </a:lnTo>
                      <a:lnTo>
                        <a:pt x="90621" y="282711"/>
                      </a:lnTo>
                      <a:lnTo>
                        <a:pt x="90621" y="584568"/>
                      </a:lnTo>
                      <a:lnTo>
                        <a:pt x="0" y="584568"/>
                      </a:lnTo>
                      <a:close/>
                      <a:moveTo>
                        <a:pt x="1844430" y="130826"/>
                      </a:moveTo>
                      <a:cubicBezTo>
                        <a:pt x="1876764" y="130826"/>
                        <a:pt x="1908673" y="137527"/>
                        <a:pt x="1940156" y="150928"/>
                      </a:cubicBezTo>
                      <a:cubicBezTo>
                        <a:pt x="1971640" y="164330"/>
                        <a:pt x="1998443" y="182518"/>
                        <a:pt x="2020566" y="205492"/>
                      </a:cubicBezTo>
                      <a:lnTo>
                        <a:pt x="1961854" y="277606"/>
                      </a:lnTo>
                      <a:cubicBezTo>
                        <a:pt x="1946538" y="259312"/>
                        <a:pt x="1928563" y="244953"/>
                        <a:pt x="1907928" y="234529"/>
                      </a:cubicBezTo>
                      <a:cubicBezTo>
                        <a:pt x="1887294" y="224106"/>
                        <a:pt x="1866554" y="218894"/>
                        <a:pt x="1845706" y="218894"/>
                      </a:cubicBezTo>
                      <a:cubicBezTo>
                        <a:pt x="1820605" y="218894"/>
                        <a:pt x="1797630" y="225063"/>
                        <a:pt x="1776784" y="237401"/>
                      </a:cubicBezTo>
                      <a:cubicBezTo>
                        <a:pt x="1755936" y="249739"/>
                        <a:pt x="1739556" y="266544"/>
                        <a:pt x="1727644" y="287817"/>
                      </a:cubicBezTo>
                      <a:cubicBezTo>
                        <a:pt x="1715731" y="309089"/>
                        <a:pt x="1709775" y="332702"/>
                        <a:pt x="1709775" y="358654"/>
                      </a:cubicBezTo>
                      <a:cubicBezTo>
                        <a:pt x="1709775" y="384607"/>
                        <a:pt x="1715731" y="408325"/>
                        <a:pt x="1727644" y="429811"/>
                      </a:cubicBezTo>
                      <a:cubicBezTo>
                        <a:pt x="1739556" y="451296"/>
                        <a:pt x="1755936" y="468314"/>
                        <a:pt x="1776784" y="480865"/>
                      </a:cubicBezTo>
                      <a:cubicBezTo>
                        <a:pt x="1797630" y="493415"/>
                        <a:pt x="1820605" y="499691"/>
                        <a:pt x="1845706" y="499691"/>
                      </a:cubicBezTo>
                      <a:cubicBezTo>
                        <a:pt x="1865703" y="499691"/>
                        <a:pt x="1886018" y="494905"/>
                        <a:pt x="1906652" y="485332"/>
                      </a:cubicBezTo>
                      <a:cubicBezTo>
                        <a:pt x="1927286" y="475759"/>
                        <a:pt x="1945687" y="462889"/>
                        <a:pt x="1961854" y="446722"/>
                      </a:cubicBezTo>
                      <a:lnTo>
                        <a:pt x="2021204" y="511178"/>
                      </a:lnTo>
                      <a:cubicBezTo>
                        <a:pt x="1997379" y="535854"/>
                        <a:pt x="1969406" y="555425"/>
                        <a:pt x="1937284" y="569890"/>
                      </a:cubicBezTo>
                      <a:cubicBezTo>
                        <a:pt x="1905163" y="584355"/>
                        <a:pt x="1872935" y="591588"/>
                        <a:pt x="1840601" y="591588"/>
                      </a:cubicBezTo>
                      <a:cubicBezTo>
                        <a:pt x="1796780" y="591588"/>
                        <a:pt x="1757000" y="581484"/>
                        <a:pt x="1721262" y="561275"/>
                      </a:cubicBezTo>
                      <a:cubicBezTo>
                        <a:pt x="1685524" y="541066"/>
                        <a:pt x="1657445" y="513305"/>
                        <a:pt x="1637023" y="477993"/>
                      </a:cubicBezTo>
                      <a:cubicBezTo>
                        <a:pt x="1616602" y="442681"/>
                        <a:pt x="1606391" y="403326"/>
                        <a:pt x="1606391" y="359931"/>
                      </a:cubicBezTo>
                      <a:cubicBezTo>
                        <a:pt x="1606391" y="316960"/>
                        <a:pt x="1616814" y="278031"/>
                        <a:pt x="1637661" y="243144"/>
                      </a:cubicBezTo>
                      <a:cubicBezTo>
                        <a:pt x="1658508" y="208258"/>
                        <a:pt x="1687120" y="180816"/>
                        <a:pt x="1723496" y="160820"/>
                      </a:cubicBezTo>
                      <a:cubicBezTo>
                        <a:pt x="1759872" y="140824"/>
                        <a:pt x="1800183" y="130826"/>
                        <a:pt x="1844430" y="130826"/>
                      </a:cubicBezTo>
                      <a:close/>
                      <a:moveTo>
                        <a:pt x="808120" y="130826"/>
                      </a:moveTo>
                      <a:cubicBezTo>
                        <a:pt x="852792" y="130826"/>
                        <a:pt x="893423" y="140824"/>
                        <a:pt x="930011" y="160820"/>
                      </a:cubicBezTo>
                      <a:cubicBezTo>
                        <a:pt x="966600" y="180816"/>
                        <a:pt x="995424" y="208364"/>
                        <a:pt x="1016484" y="243464"/>
                      </a:cubicBezTo>
                      <a:cubicBezTo>
                        <a:pt x="1037544" y="278563"/>
                        <a:pt x="1048073" y="317598"/>
                        <a:pt x="1048073" y="360569"/>
                      </a:cubicBezTo>
                      <a:cubicBezTo>
                        <a:pt x="1048073" y="403539"/>
                        <a:pt x="1037544" y="442681"/>
                        <a:pt x="1016484" y="477993"/>
                      </a:cubicBezTo>
                      <a:cubicBezTo>
                        <a:pt x="995424" y="513305"/>
                        <a:pt x="966600" y="541066"/>
                        <a:pt x="930011" y="561275"/>
                      </a:cubicBezTo>
                      <a:cubicBezTo>
                        <a:pt x="893423" y="581484"/>
                        <a:pt x="852792" y="591588"/>
                        <a:pt x="808120" y="591588"/>
                      </a:cubicBezTo>
                      <a:cubicBezTo>
                        <a:pt x="763448" y="591588"/>
                        <a:pt x="722817" y="581484"/>
                        <a:pt x="686228" y="561275"/>
                      </a:cubicBezTo>
                      <a:cubicBezTo>
                        <a:pt x="649640" y="541066"/>
                        <a:pt x="620815" y="513412"/>
                        <a:pt x="599756" y="478312"/>
                      </a:cubicBezTo>
                      <a:cubicBezTo>
                        <a:pt x="578696" y="443212"/>
                        <a:pt x="568166" y="403965"/>
                        <a:pt x="568166" y="360569"/>
                      </a:cubicBezTo>
                      <a:cubicBezTo>
                        <a:pt x="568166" y="317598"/>
                        <a:pt x="578696" y="278563"/>
                        <a:pt x="599756" y="243464"/>
                      </a:cubicBezTo>
                      <a:cubicBezTo>
                        <a:pt x="620815" y="208364"/>
                        <a:pt x="649533" y="180816"/>
                        <a:pt x="685909" y="160820"/>
                      </a:cubicBezTo>
                      <a:cubicBezTo>
                        <a:pt x="722285" y="140824"/>
                        <a:pt x="763022" y="130826"/>
                        <a:pt x="808120" y="130826"/>
                      </a:cubicBezTo>
                      <a:close/>
                      <a:moveTo>
                        <a:pt x="762809" y="5743"/>
                      </a:moveTo>
                      <a:lnTo>
                        <a:pt x="852792" y="5743"/>
                      </a:lnTo>
                      <a:lnTo>
                        <a:pt x="922353" y="100193"/>
                      </a:lnTo>
                      <a:lnTo>
                        <a:pt x="844496" y="100193"/>
                      </a:lnTo>
                      <a:lnTo>
                        <a:pt x="808120" y="58712"/>
                      </a:lnTo>
                      <a:lnTo>
                        <a:pt x="771106" y="100193"/>
                      </a:lnTo>
                      <a:lnTo>
                        <a:pt x="693886" y="100193"/>
                      </a:lnTo>
                      <a:close/>
                      <a:moveTo>
                        <a:pt x="2804588" y="0"/>
                      </a:moveTo>
                      <a:lnTo>
                        <a:pt x="2891380" y="33823"/>
                      </a:lnTo>
                      <a:lnTo>
                        <a:pt x="2804588" y="104022"/>
                      </a:lnTo>
                      <a:lnTo>
                        <a:pt x="2733112" y="9764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vi-VN" sz="5000">
                    <a:latin typeface="#9Slide03 Montserrat SemiBold" panose="00000700000000000000" pitchFamily="2" charset="0"/>
                  </a:endParaRPr>
                </a:p>
              </p:txBody>
            </p:sp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8E887CCB-AAF9-40C9-880B-B265A351F516}"/>
                    </a:ext>
                  </a:extLst>
                </p:cNvPr>
                <p:cNvSpPr/>
                <p:nvPr/>
              </p:nvSpPr>
              <p:spPr>
                <a:xfrm>
                  <a:off x="6956589" y="3255070"/>
                  <a:ext cx="426720" cy="288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vi-VN"/>
                </a:p>
              </p:txBody>
            </p:sp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17F2FEC1-D14B-418C-ACAA-C6CC852769C5}"/>
                    </a:ext>
                  </a:extLst>
                </p:cNvPr>
                <p:cNvSpPr/>
                <p:nvPr/>
              </p:nvSpPr>
              <p:spPr>
                <a:xfrm>
                  <a:off x="10043908" y="3255070"/>
                  <a:ext cx="426720" cy="288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vi-VN"/>
                </a:p>
              </p:txBody>
            </p:sp>
          </p:grp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8FD1DC29-3C4D-4553-B3B8-967693D17DDB}"/>
                </a:ext>
              </a:extLst>
            </p:cNvPr>
            <p:cNvGrpSpPr/>
            <p:nvPr/>
          </p:nvGrpSpPr>
          <p:grpSpPr>
            <a:xfrm>
              <a:off x="8384717" y="1809335"/>
              <a:ext cx="2067156" cy="830997"/>
              <a:chOff x="8377097" y="1849975"/>
              <a:chExt cx="2067156" cy="830997"/>
            </a:xfrm>
          </p:grpSpPr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AA3884CA-0FED-4D6D-8C2C-4F62336D7D9C}"/>
                  </a:ext>
                </a:extLst>
              </p:cNvPr>
              <p:cNvSpPr txBox="1"/>
              <p:nvPr/>
            </p:nvSpPr>
            <p:spPr>
              <a:xfrm>
                <a:off x="8377097" y="2003781"/>
                <a:ext cx="1658787" cy="584775"/>
              </a:xfrm>
              <a:prstGeom prst="rect">
                <a:avLst/>
              </a:prstGeom>
              <a:noFill/>
            </p:spPr>
            <p:txBody>
              <a:bodyPr vert="horz" wrap="none" rtlCol="0">
                <a:spAutoFit/>
              </a:bodyPr>
              <a:lstStyle/>
              <a:p>
                <a:pPr>
                  <a:defRPr/>
                </a:pPr>
                <a:r>
                  <a:rPr kumimoji="0" lang="en-US" sz="3200" b="0" i="0" u="none" strike="noStrike" kern="1200" cap="none" spc="-12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#9Slide05 Signerica Medium" pitchFamily="2" charset="0"/>
                    <a:ea typeface="+mn-ea"/>
                    <a:cs typeface="+mn-cs"/>
                  </a:rPr>
                  <a:t>Phần</a:t>
                </a:r>
                <a:endParaRPr lang="vi-VN" sz="3200">
                  <a:solidFill>
                    <a:srgbClr val="FFFFFF"/>
                  </a:solidFill>
                </a:endParaRP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CFC36F28-66C5-480F-AC44-483B2723D8C5}"/>
                  </a:ext>
                </a:extLst>
              </p:cNvPr>
              <p:cNvSpPr txBox="1"/>
              <p:nvPr/>
            </p:nvSpPr>
            <p:spPr>
              <a:xfrm>
                <a:off x="9939948" y="1849975"/>
                <a:ext cx="504305" cy="830997"/>
              </a:xfrm>
              <a:prstGeom prst="rect">
                <a:avLst/>
              </a:prstGeom>
              <a:noFill/>
            </p:spPr>
            <p:txBody>
              <a:bodyPr vert="horz" wrap="none" rtlCol="0">
                <a:spAutoFit/>
              </a:bodyPr>
              <a:lstStyle/>
              <a:p>
                <a:r>
                  <a:rPr lang="en-US" sz="4800" spc="-120">
                    <a:solidFill>
                      <a:srgbClr val="FFFFFF"/>
                    </a:solidFill>
                    <a:latin typeface="#9Slide05 Signerica Medium" pitchFamily="2" charset="0"/>
                  </a:rPr>
                  <a:t>2</a:t>
                </a:r>
                <a:endParaRPr lang="vi-VN" sz="4800">
                  <a:solidFill>
                    <a:srgbClr val="FFFFFF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54492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ackground pattern&#10;&#10;Description automatically generated">
            <a:extLst>
              <a:ext uri="{FF2B5EF4-FFF2-40B4-BE49-F238E27FC236}">
                <a16:creationId xmlns:a16="http://schemas.microsoft.com/office/drawing/2014/main" id="{1569CC31-9AA1-44AA-BDFB-7851955419A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Blur radius="0"/>
                    </a14:imgEffect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02" b="780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001850A2-05C0-4735-A5A3-3BCAEF30EE79}"/>
              </a:ext>
            </a:extLst>
          </p:cNvPr>
          <p:cNvGrpSpPr/>
          <p:nvPr/>
        </p:nvGrpSpPr>
        <p:grpSpPr>
          <a:xfrm>
            <a:off x="645634" y="720000"/>
            <a:ext cx="5425581" cy="5630083"/>
            <a:chOff x="136355" y="0"/>
            <a:chExt cx="6105330" cy="6335453"/>
          </a:xfrm>
        </p:grpSpPr>
        <p:pic>
          <p:nvPicPr>
            <p:cNvPr id="13" name="Picture 12" descr="Graphical user interface, website&#10;&#10;Description automatically generated">
              <a:extLst>
                <a:ext uri="{FF2B5EF4-FFF2-40B4-BE49-F238E27FC236}">
                  <a16:creationId xmlns:a16="http://schemas.microsoft.com/office/drawing/2014/main" id="{E14CE925-83C2-41E1-98ED-75273FCC407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6355" y="522547"/>
              <a:ext cx="4024319" cy="5812906"/>
            </a:xfrm>
            <a:prstGeom prst="rect">
              <a:avLst/>
            </a:prstGeom>
          </p:spPr>
        </p:pic>
        <p:pic>
          <p:nvPicPr>
            <p:cNvPr id="9" name="Picture 8" descr="Graphical user interface, text&#10;&#10;Description automatically generated">
              <a:extLst>
                <a:ext uri="{FF2B5EF4-FFF2-40B4-BE49-F238E27FC236}">
                  <a16:creationId xmlns:a16="http://schemas.microsoft.com/office/drawing/2014/main" id="{8452077D-CC96-4199-8B6B-B15EDABC882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17366" y="261274"/>
              <a:ext cx="4024319" cy="5812906"/>
            </a:xfrm>
            <a:prstGeom prst="rect">
              <a:avLst/>
            </a:prstGeom>
          </p:spPr>
        </p:pic>
        <p:pic>
          <p:nvPicPr>
            <p:cNvPr id="7" name="Picture 6" descr="Text&#10;&#10;Description automatically generated">
              <a:extLst>
                <a:ext uri="{FF2B5EF4-FFF2-40B4-BE49-F238E27FC236}">
                  <a16:creationId xmlns:a16="http://schemas.microsoft.com/office/drawing/2014/main" id="{9583A939-9ED5-4052-9615-7E5BCECF89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76860" y="0"/>
              <a:ext cx="4024319" cy="5812906"/>
            </a:xfrm>
            <a:prstGeom prst="rect">
              <a:avLst/>
            </a:prstGeom>
          </p:spPr>
        </p:pic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22145618-B9EE-4B7E-A83F-5CDC7F9C8328}"/>
              </a:ext>
            </a:extLst>
          </p:cNvPr>
          <p:cNvGrpSpPr/>
          <p:nvPr/>
        </p:nvGrpSpPr>
        <p:grpSpPr>
          <a:xfrm>
            <a:off x="9888000" y="0"/>
            <a:ext cx="2304000" cy="720000"/>
            <a:chOff x="7482542" y="1078326"/>
            <a:chExt cx="2304000" cy="720000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7EBAB455-EA6F-456C-8633-74BF5CCB9619}"/>
                </a:ext>
              </a:extLst>
            </p:cNvPr>
            <p:cNvSpPr/>
            <p:nvPr/>
          </p:nvSpPr>
          <p:spPr>
            <a:xfrm>
              <a:off x="7482542" y="1078326"/>
              <a:ext cx="2304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2422655-CD1B-4914-BB0C-692C6196DC30}"/>
                </a:ext>
              </a:extLst>
            </p:cNvPr>
            <p:cNvSpPr txBox="1"/>
            <p:nvPr/>
          </p:nvSpPr>
          <p:spPr>
            <a:xfrm>
              <a:off x="7860933" y="1207494"/>
              <a:ext cx="154721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>
                  <a:solidFill>
                    <a:schemeClr val="bg1"/>
                  </a:solidFill>
                  <a:latin typeface="Philosopher" panose="00000500000000000000" pitchFamily="2" charset="0"/>
                </a:rPr>
                <a:t>.dungbubu</a:t>
              </a:r>
              <a:endParaRPr lang="vi-VN" sz="2400">
                <a:solidFill>
                  <a:schemeClr val="bg1"/>
                </a:solidFill>
                <a:latin typeface="Philosopher" panose="00000500000000000000" pitchFamily="2" charset="0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8A33164-07EF-46DE-81FE-341DF6ABD8FA}"/>
              </a:ext>
            </a:extLst>
          </p:cNvPr>
          <p:cNvGrpSpPr/>
          <p:nvPr/>
        </p:nvGrpSpPr>
        <p:grpSpPr>
          <a:xfrm>
            <a:off x="7295064" y="-3649344"/>
            <a:ext cx="3788217" cy="1919935"/>
            <a:chOff x="7295064" y="1699591"/>
            <a:chExt cx="3788217" cy="1919935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E02A5DD-FA3D-4DF7-A82F-CB37F214D2EA}"/>
                </a:ext>
              </a:extLst>
            </p:cNvPr>
            <p:cNvSpPr txBox="1">
              <a:spLocks noChangeAspect="1"/>
            </p:cNvSpPr>
            <p:nvPr>
              <p:custDataLst>
                <p:tags r:id="rId3"/>
              </p:custDataLst>
            </p:nvPr>
          </p:nvSpPr>
          <p:spPr>
            <a:xfrm>
              <a:off x="7295064" y="1699591"/>
              <a:ext cx="3788217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200">
                  <a:latin typeface="#9Slide03 Montserrat Bold" panose="00000800000000000000" pitchFamily="2" charset="0"/>
                </a:rPr>
                <a:t>SỬA CV</a:t>
              </a:r>
              <a:endParaRPr lang="vi-VN" sz="7200">
                <a:latin typeface="#9Slide03 Montserrat Bold" panose="00000800000000000000" pitchFamily="2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FEF2DEB-764C-4F76-8F43-6F97CD31B707}"/>
                </a:ext>
              </a:extLst>
            </p:cNvPr>
            <p:cNvSpPr txBox="1">
              <a:spLocks noChangeAspect="1"/>
            </p:cNvSpPr>
            <p:nvPr>
              <p:custDataLst>
                <p:tags r:id="rId4"/>
              </p:custDataLst>
            </p:nvPr>
          </p:nvSpPr>
          <p:spPr>
            <a:xfrm>
              <a:off x="7295064" y="2757752"/>
              <a:ext cx="3656770" cy="861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000">
                  <a:latin typeface="#9Slide03 Montserrat SemiBold" panose="00000700000000000000" pitchFamily="2" charset="0"/>
                </a:rPr>
                <a:t>MỘT CHÚT</a:t>
              </a:r>
              <a:endParaRPr lang="vi-VN" sz="5000">
                <a:latin typeface="#9Slide03 Montserrat SemiBold" panose="00000700000000000000" pitchFamily="2" charset="0"/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0F05481E-A1A8-4509-89D9-0F15CE1ACC76}"/>
              </a:ext>
            </a:extLst>
          </p:cNvPr>
          <p:cNvGrpSpPr/>
          <p:nvPr/>
        </p:nvGrpSpPr>
        <p:grpSpPr>
          <a:xfrm>
            <a:off x="5644817" y="136449"/>
            <a:ext cx="6160646" cy="6160644"/>
            <a:chOff x="5951488" y="88693"/>
            <a:chExt cx="6160646" cy="6160644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103276C4-F1D8-4C81-AC0A-B31CF35B3DA0}"/>
                </a:ext>
              </a:extLst>
            </p:cNvPr>
            <p:cNvSpPr/>
            <p:nvPr/>
          </p:nvSpPr>
          <p:spPr>
            <a:xfrm>
              <a:off x="5951488" y="88693"/>
              <a:ext cx="6160646" cy="6160644"/>
            </a:xfrm>
            <a:prstGeom prst="ellipse">
              <a:avLst/>
            </a:prstGeom>
            <a:solidFill>
              <a:schemeClr val="bg1">
                <a:alpha val="18000"/>
              </a:schemeClr>
            </a:solidFill>
            <a:ln>
              <a:noFill/>
            </a:ln>
            <a:effectLst>
              <a:softEdge rad="635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7D5D5436-E5CF-4121-BF0C-5B5068521FBA}"/>
                </a:ext>
              </a:extLst>
            </p:cNvPr>
            <p:cNvSpPr/>
            <p:nvPr/>
          </p:nvSpPr>
          <p:spPr>
            <a:xfrm>
              <a:off x="6708939" y="846144"/>
              <a:ext cx="4645744" cy="4645742"/>
            </a:xfrm>
            <a:prstGeom prst="ellipse">
              <a:avLst/>
            </a:prstGeom>
            <a:solidFill>
              <a:schemeClr val="bg1">
                <a:alpha val="18000"/>
              </a:schemeClr>
            </a:solidFill>
            <a:ln>
              <a:noFill/>
            </a:ln>
            <a:effectLst>
              <a:softEdge rad="635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19BE060-3E53-49B8-8EC6-21A6041DBB31}"/>
              </a:ext>
            </a:extLst>
          </p:cNvPr>
          <p:cNvGrpSpPr/>
          <p:nvPr/>
        </p:nvGrpSpPr>
        <p:grpSpPr>
          <a:xfrm>
            <a:off x="7014420" y="1898427"/>
            <a:ext cx="3549019" cy="1889948"/>
            <a:chOff x="6956589" y="1771235"/>
            <a:chExt cx="3549019" cy="1889948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0479BA6C-289E-4E6B-AC32-D7059FF8E1C5}"/>
                </a:ext>
              </a:extLst>
            </p:cNvPr>
            <p:cNvGrpSpPr/>
            <p:nvPr/>
          </p:nvGrpSpPr>
          <p:grpSpPr>
            <a:xfrm>
              <a:off x="6956589" y="2136843"/>
              <a:ext cx="3514039" cy="1524340"/>
              <a:chOff x="6956589" y="1997695"/>
              <a:chExt cx="3514039" cy="1524340"/>
            </a:xfrm>
          </p:grpSpPr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C4CAB94C-8763-4004-9881-6FD04A5267A8}"/>
                  </a:ext>
                </a:extLst>
              </p:cNvPr>
              <p:cNvSpPr txBox="1">
                <a:spLocks noChangeAspect="1"/>
              </p:cNvSpPr>
              <p:nvPr>
                <p:custDataLst>
                  <p:tags r:id="rId1"/>
                </p:custDataLst>
              </p:nvPr>
            </p:nvSpPr>
            <p:spPr>
              <a:xfrm>
                <a:off x="6956589" y="1997695"/>
                <a:ext cx="3514039" cy="903427"/>
              </a:xfrm>
              <a:custGeom>
                <a:avLst/>
                <a:gdLst/>
                <a:ahLst/>
                <a:cxnLst/>
                <a:rect l="l" t="t" r="r" b="b"/>
                <a:pathLst>
                  <a:path w="3514039" h="903427">
                    <a:moveTo>
                      <a:pt x="1661388" y="421538"/>
                    </a:moveTo>
                    <a:lnTo>
                      <a:pt x="1571777" y="650139"/>
                    </a:lnTo>
                    <a:lnTo>
                      <a:pt x="1749171" y="650139"/>
                    </a:lnTo>
                    <a:close/>
                    <a:moveTo>
                      <a:pt x="2841041" y="250546"/>
                    </a:moveTo>
                    <a:lnTo>
                      <a:pt x="3021177" y="250546"/>
                    </a:lnTo>
                    <a:lnTo>
                      <a:pt x="3181197" y="714147"/>
                    </a:lnTo>
                    <a:lnTo>
                      <a:pt x="3342131" y="250546"/>
                    </a:lnTo>
                    <a:lnTo>
                      <a:pt x="3514039" y="250546"/>
                    </a:lnTo>
                    <a:lnTo>
                      <a:pt x="3263493" y="891540"/>
                    </a:lnTo>
                    <a:lnTo>
                      <a:pt x="3089757" y="891540"/>
                    </a:lnTo>
                    <a:close/>
                    <a:moveTo>
                      <a:pt x="1580007" y="250546"/>
                    </a:moveTo>
                    <a:lnTo>
                      <a:pt x="1751913" y="250546"/>
                    </a:lnTo>
                    <a:lnTo>
                      <a:pt x="2020747" y="891540"/>
                    </a:lnTo>
                    <a:lnTo>
                      <a:pt x="1842439" y="891540"/>
                    </a:lnTo>
                    <a:lnTo>
                      <a:pt x="1798548" y="778155"/>
                    </a:lnTo>
                    <a:lnTo>
                      <a:pt x="1521485" y="778155"/>
                    </a:lnTo>
                    <a:lnTo>
                      <a:pt x="1476679" y="891540"/>
                    </a:lnTo>
                    <a:lnTo>
                      <a:pt x="1304772" y="891540"/>
                    </a:lnTo>
                    <a:close/>
                    <a:moveTo>
                      <a:pt x="2578150" y="240487"/>
                    </a:moveTo>
                    <a:cubicBezTo>
                      <a:pt x="2625699" y="240487"/>
                      <a:pt x="2672638" y="250393"/>
                      <a:pt x="2718968" y="270205"/>
                    </a:cubicBezTo>
                    <a:cubicBezTo>
                      <a:pt x="2765298" y="290017"/>
                      <a:pt x="2804617" y="316992"/>
                      <a:pt x="2836925" y="351130"/>
                    </a:cubicBezTo>
                    <a:lnTo>
                      <a:pt x="2739999" y="468173"/>
                    </a:lnTo>
                    <a:cubicBezTo>
                      <a:pt x="2719273" y="441960"/>
                      <a:pt x="2694584" y="421081"/>
                      <a:pt x="2665933" y="405536"/>
                    </a:cubicBezTo>
                    <a:cubicBezTo>
                      <a:pt x="2637281" y="389992"/>
                      <a:pt x="2608935" y="382219"/>
                      <a:pt x="2580893" y="382219"/>
                    </a:cubicBezTo>
                    <a:cubicBezTo>
                      <a:pt x="2548585" y="382219"/>
                      <a:pt x="2519171" y="390296"/>
                      <a:pt x="2492654" y="406451"/>
                    </a:cubicBezTo>
                    <a:cubicBezTo>
                      <a:pt x="2466136" y="422605"/>
                      <a:pt x="2445257" y="444856"/>
                      <a:pt x="2430017" y="473202"/>
                    </a:cubicBezTo>
                    <a:cubicBezTo>
                      <a:pt x="2414777" y="501549"/>
                      <a:pt x="2407157" y="533095"/>
                      <a:pt x="2407157" y="567843"/>
                    </a:cubicBezTo>
                    <a:cubicBezTo>
                      <a:pt x="2407157" y="602590"/>
                      <a:pt x="2414777" y="634137"/>
                      <a:pt x="2430017" y="662483"/>
                    </a:cubicBezTo>
                    <a:cubicBezTo>
                      <a:pt x="2445257" y="690829"/>
                      <a:pt x="2466136" y="713080"/>
                      <a:pt x="2492654" y="729234"/>
                    </a:cubicBezTo>
                    <a:cubicBezTo>
                      <a:pt x="2519171" y="745389"/>
                      <a:pt x="2548585" y="753466"/>
                      <a:pt x="2580893" y="753466"/>
                    </a:cubicBezTo>
                    <a:cubicBezTo>
                      <a:pt x="2607107" y="753466"/>
                      <a:pt x="2634539" y="746760"/>
                      <a:pt x="2663189" y="733349"/>
                    </a:cubicBezTo>
                    <a:cubicBezTo>
                      <a:pt x="2691841" y="719938"/>
                      <a:pt x="2717444" y="701650"/>
                      <a:pt x="2739999" y="678485"/>
                    </a:cubicBezTo>
                    <a:lnTo>
                      <a:pt x="2837840" y="783641"/>
                    </a:lnTo>
                    <a:cubicBezTo>
                      <a:pt x="2803093" y="820217"/>
                      <a:pt x="2761792" y="849325"/>
                      <a:pt x="2713939" y="870966"/>
                    </a:cubicBezTo>
                    <a:cubicBezTo>
                      <a:pt x="2666085" y="892607"/>
                      <a:pt x="2618689" y="903427"/>
                      <a:pt x="2571749" y="903427"/>
                    </a:cubicBezTo>
                    <a:cubicBezTo>
                      <a:pt x="2508351" y="903427"/>
                      <a:pt x="2451049" y="888797"/>
                      <a:pt x="2399842" y="859536"/>
                    </a:cubicBezTo>
                    <a:cubicBezTo>
                      <a:pt x="2348636" y="830275"/>
                      <a:pt x="2308402" y="790347"/>
                      <a:pt x="2279141" y="739750"/>
                    </a:cubicBezTo>
                    <a:cubicBezTo>
                      <a:pt x="2249881" y="689153"/>
                      <a:pt x="2235250" y="632460"/>
                      <a:pt x="2235250" y="569671"/>
                    </a:cubicBezTo>
                    <a:cubicBezTo>
                      <a:pt x="2235250" y="507492"/>
                      <a:pt x="2250185" y="451409"/>
                      <a:pt x="2280056" y="401422"/>
                    </a:cubicBezTo>
                    <a:cubicBezTo>
                      <a:pt x="2309926" y="351434"/>
                      <a:pt x="2350922" y="312115"/>
                      <a:pt x="2403043" y="283464"/>
                    </a:cubicBezTo>
                    <a:cubicBezTo>
                      <a:pt x="2455163" y="254813"/>
                      <a:pt x="2513533" y="240487"/>
                      <a:pt x="2578150" y="240487"/>
                    </a:cubicBezTo>
                    <a:close/>
                    <a:moveTo>
                      <a:pt x="296265" y="237744"/>
                    </a:moveTo>
                    <a:cubicBezTo>
                      <a:pt x="342595" y="237744"/>
                      <a:pt x="388315" y="244297"/>
                      <a:pt x="433425" y="257404"/>
                    </a:cubicBezTo>
                    <a:cubicBezTo>
                      <a:pt x="478536" y="270510"/>
                      <a:pt x="518160" y="288036"/>
                      <a:pt x="552297" y="309982"/>
                    </a:cubicBezTo>
                    <a:lnTo>
                      <a:pt x="489204" y="443484"/>
                    </a:lnTo>
                    <a:cubicBezTo>
                      <a:pt x="455066" y="423367"/>
                      <a:pt x="418642" y="406908"/>
                      <a:pt x="379933" y="394107"/>
                    </a:cubicBezTo>
                    <a:cubicBezTo>
                      <a:pt x="341223" y="381305"/>
                      <a:pt x="308762" y="374904"/>
                      <a:pt x="282549" y="374904"/>
                    </a:cubicBezTo>
                    <a:cubicBezTo>
                      <a:pt x="261823" y="374904"/>
                      <a:pt x="245516" y="378714"/>
                      <a:pt x="233629" y="386334"/>
                    </a:cubicBezTo>
                    <a:cubicBezTo>
                      <a:pt x="221742" y="393954"/>
                      <a:pt x="215798" y="405079"/>
                      <a:pt x="215798" y="419710"/>
                    </a:cubicBezTo>
                    <a:cubicBezTo>
                      <a:pt x="215798" y="433730"/>
                      <a:pt x="220980" y="445465"/>
                      <a:pt x="231343" y="454914"/>
                    </a:cubicBezTo>
                    <a:cubicBezTo>
                      <a:pt x="241706" y="464363"/>
                      <a:pt x="254508" y="471983"/>
                      <a:pt x="269748" y="477774"/>
                    </a:cubicBezTo>
                    <a:cubicBezTo>
                      <a:pt x="284988" y="483565"/>
                      <a:pt x="307543" y="491033"/>
                      <a:pt x="337413" y="500177"/>
                    </a:cubicBezTo>
                    <a:cubicBezTo>
                      <a:pt x="381914" y="512979"/>
                      <a:pt x="418642" y="525780"/>
                      <a:pt x="447598" y="538582"/>
                    </a:cubicBezTo>
                    <a:cubicBezTo>
                      <a:pt x="476554" y="551383"/>
                      <a:pt x="501396" y="571043"/>
                      <a:pt x="522122" y="597561"/>
                    </a:cubicBezTo>
                    <a:cubicBezTo>
                      <a:pt x="542849" y="624078"/>
                      <a:pt x="553212" y="658673"/>
                      <a:pt x="553212" y="701345"/>
                    </a:cubicBezTo>
                    <a:cubicBezTo>
                      <a:pt x="553212" y="744017"/>
                      <a:pt x="541934" y="780441"/>
                      <a:pt x="519379" y="810616"/>
                    </a:cubicBezTo>
                    <a:cubicBezTo>
                      <a:pt x="496824" y="840791"/>
                      <a:pt x="465886" y="863499"/>
                      <a:pt x="426567" y="878739"/>
                    </a:cubicBezTo>
                    <a:cubicBezTo>
                      <a:pt x="387248" y="893979"/>
                      <a:pt x="343509" y="901599"/>
                      <a:pt x="295351" y="901599"/>
                    </a:cubicBezTo>
                    <a:cubicBezTo>
                      <a:pt x="242316" y="901599"/>
                      <a:pt x="189433" y="892302"/>
                      <a:pt x="136702" y="873709"/>
                    </a:cubicBezTo>
                    <a:cubicBezTo>
                      <a:pt x="83972" y="855117"/>
                      <a:pt x="38404" y="829666"/>
                      <a:pt x="0" y="797357"/>
                    </a:cubicBezTo>
                    <a:lnTo>
                      <a:pt x="64922" y="666598"/>
                    </a:lnTo>
                    <a:cubicBezTo>
                      <a:pt x="97231" y="695249"/>
                      <a:pt x="135483" y="718719"/>
                      <a:pt x="179679" y="737007"/>
                    </a:cubicBezTo>
                    <a:cubicBezTo>
                      <a:pt x="223875" y="755295"/>
                      <a:pt x="263042" y="764439"/>
                      <a:pt x="297180" y="764439"/>
                    </a:cubicBezTo>
                    <a:cubicBezTo>
                      <a:pt x="322173" y="764439"/>
                      <a:pt x="341833" y="759867"/>
                      <a:pt x="356158" y="750723"/>
                    </a:cubicBezTo>
                    <a:cubicBezTo>
                      <a:pt x="370484" y="741579"/>
                      <a:pt x="377647" y="728167"/>
                      <a:pt x="377647" y="710489"/>
                    </a:cubicBezTo>
                    <a:cubicBezTo>
                      <a:pt x="377647" y="695859"/>
                      <a:pt x="372313" y="683667"/>
                      <a:pt x="361645" y="673913"/>
                    </a:cubicBezTo>
                    <a:cubicBezTo>
                      <a:pt x="350977" y="664159"/>
                      <a:pt x="337566" y="656387"/>
                      <a:pt x="321411" y="650596"/>
                    </a:cubicBezTo>
                    <a:cubicBezTo>
                      <a:pt x="305257" y="644805"/>
                      <a:pt x="282549" y="637947"/>
                      <a:pt x="253288" y="630022"/>
                    </a:cubicBezTo>
                    <a:cubicBezTo>
                      <a:pt x="209397" y="617830"/>
                      <a:pt x="173126" y="605485"/>
                      <a:pt x="144475" y="592989"/>
                    </a:cubicBezTo>
                    <a:cubicBezTo>
                      <a:pt x="115824" y="580492"/>
                      <a:pt x="91287" y="561594"/>
                      <a:pt x="70866" y="536296"/>
                    </a:cubicBezTo>
                    <a:cubicBezTo>
                      <a:pt x="50444" y="510997"/>
                      <a:pt x="40233" y="477317"/>
                      <a:pt x="40233" y="435254"/>
                    </a:cubicBezTo>
                    <a:cubicBezTo>
                      <a:pt x="40233" y="395630"/>
                      <a:pt x="50749" y="360883"/>
                      <a:pt x="71780" y="331013"/>
                    </a:cubicBezTo>
                    <a:cubicBezTo>
                      <a:pt x="92811" y="301142"/>
                      <a:pt x="122682" y="278130"/>
                      <a:pt x="161391" y="261976"/>
                    </a:cubicBezTo>
                    <a:cubicBezTo>
                      <a:pt x="200101" y="245821"/>
                      <a:pt x="245059" y="237744"/>
                      <a:pt x="296265" y="237744"/>
                    </a:cubicBezTo>
                    <a:close/>
                    <a:moveTo>
                      <a:pt x="1302867" y="114300"/>
                    </a:moveTo>
                    <a:cubicBezTo>
                      <a:pt x="1316278" y="146609"/>
                      <a:pt x="1322984" y="176479"/>
                      <a:pt x="1322984" y="203911"/>
                    </a:cubicBezTo>
                    <a:cubicBezTo>
                      <a:pt x="1322984" y="236830"/>
                      <a:pt x="1313230" y="263957"/>
                      <a:pt x="1293723" y="285293"/>
                    </a:cubicBezTo>
                    <a:cubicBezTo>
                      <a:pt x="1274216" y="306629"/>
                      <a:pt x="1245870" y="321564"/>
                      <a:pt x="1208684" y="330098"/>
                    </a:cubicBezTo>
                    <a:lnTo>
                      <a:pt x="1208684" y="627279"/>
                    </a:lnTo>
                    <a:cubicBezTo>
                      <a:pt x="1208684" y="682752"/>
                      <a:pt x="1196949" y="731368"/>
                      <a:pt x="1173479" y="773125"/>
                    </a:cubicBezTo>
                    <a:cubicBezTo>
                      <a:pt x="1150010" y="814883"/>
                      <a:pt x="1116482" y="847039"/>
                      <a:pt x="1072895" y="869595"/>
                    </a:cubicBezTo>
                    <a:cubicBezTo>
                      <a:pt x="1029309" y="892150"/>
                      <a:pt x="978255" y="903427"/>
                      <a:pt x="919734" y="903427"/>
                    </a:cubicBezTo>
                    <a:cubicBezTo>
                      <a:pt x="861212" y="903427"/>
                      <a:pt x="809853" y="892150"/>
                      <a:pt x="765657" y="869595"/>
                    </a:cubicBezTo>
                    <a:cubicBezTo>
                      <a:pt x="721461" y="847039"/>
                      <a:pt x="687324" y="814883"/>
                      <a:pt x="663244" y="773125"/>
                    </a:cubicBezTo>
                    <a:cubicBezTo>
                      <a:pt x="639165" y="731368"/>
                      <a:pt x="627126" y="682752"/>
                      <a:pt x="627126" y="627279"/>
                    </a:cubicBezTo>
                    <a:lnTo>
                      <a:pt x="627126" y="250546"/>
                    </a:lnTo>
                    <a:lnTo>
                      <a:pt x="794461" y="250546"/>
                    </a:lnTo>
                    <a:lnTo>
                      <a:pt x="794461" y="627279"/>
                    </a:lnTo>
                    <a:cubicBezTo>
                      <a:pt x="794461" y="667512"/>
                      <a:pt x="806348" y="699821"/>
                      <a:pt x="830122" y="724205"/>
                    </a:cubicBezTo>
                    <a:cubicBezTo>
                      <a:pt x="853897" y="748589"/>
                      <a:pt x="884072" y="760781"/>
                      <a:pt x="920648" y="760781"/>
                    </a:cubicBezTo>
                    <a:cubicBezTo>
                      <a:pt x="956614" y="760781"/>
                      <a:pt x="985723" y="748741"/>
                      <a:pt x="1007973" y="724662"/>
                    </a:cubicBezTo>
                    <a:cubicBezTo>
                      <a:pt x="1030223" y="700583"/>
                      <a:pt x="1041349" y="668122"/>
                      <a:pt x="1041349" y="627279"/>
                    </a:cubicBezTo>
                    <a:lnTo>
                      <a:pt x="1041349" y="250546"/>
                    </a:lnTo>
                    <a:lnTo>
                      <a:pt x="1150162" y="250546"/>
                    </a:lnTo>
                    <a:cubicBezTo>
                      <a:pt x="1167841" y="250546"/>
                      <a:pt x="1181099" y="246278"/>
                      <a:pt x="1189939" y="237744"/>
                    </a:cubicBezTo>
                    <a:cubicBezTo>
                      <a:pt x="1198778" y="229210"/>
                      <a:pt x="1203197" y="217932"/>
                      <a:pt x="1203197" y="203911"/>
                    </a:cubicBezTo>
                    <a:cubicBezTo>
                      <a:pt x="1203197" y="188671"/>
                      <a:pt x="1198321" y="173126"/>
                      <a:pt x="1188567" y="157277"/>
                    </a:cubicBezTo>
                    <a:close/>
                    <a:moveTo>
                      <a:pt x="924306" y="0"/>
                    </a:moveTo>
                    <a:cubicBezTo>
                      <a:pt x="956005" y="0"/>
                      <a:pt x="980999" y="7772"/>
                      <a:pt x="999286" y="23317"/>
                    </a:cubicBezTo>
                    <a:cubicBezTo>
                      <a:pt x="1017574" y="38862"/>
                      <a:pt x="1026718" y="59741"/>
                      <a:pt x="1026718" y="85954"/>
                    </a:cubicBezTo>
                    <a:cubicBezTo>
                      <a:pt x="1026718" y="107290"/>
                      <a:pt x="1019860" y="128930"/>
                      <a:pt x="1006144" y="150876"/>
                    </a:cubicBezTo>
                    <a:cubicBezTo>
                      <a:pt x="992428" y="172822"/>
                      <a:pt x="973074" y="193548"/>
                      <a:pt x="948080" y="213055"/>
                    </a:cubicBezTo>
                    <a:lnTo>
                      <a:pt x="875842" y="182880"/>
                    </a:lnTo>
                    <a:cubicBezTo>
                      <a:pt x="888644" y="171907"/>
                      <a:pt x="898550" y="160173"/>
                      <a:pt x="905560" y="147676"/>
                    </a:cubicBezTo>
                    <a:cubicBezTo>
                      <a:pt x="912571" y="135179"/>
                      <a:pt x="916076" y="123749"/>
                      <a:pt x="916076" y="113386"/>
                    </a:cubicBezTo>
                    <a:cubicBezTo>
                      <a:pt x="916076" y="106070"/>
                      <a:pt x="913638" y="100127"/>
                      <a:pt x="908761" y="95555"/>
                    </a:cubicBezTo>
                    <a:cubicBezTo>
                      <a:pt x="903884" y="90983"/>
                      <a:pt x="897788" y="88697"/>
                      <a:pt x="890473" y="88697"/>
                    </a:cubicBezTo>
                    <a:cubicBezTo>
                      <a:pt x="878281" y="88697"/>
                      <a:pt x="867003" y="92964"/>
                      <a:pt x="856640" y="101498"/>
                    </a:cubicBezTo>
                    <a:lnTo>
                      <a:pt x="814578" y="34747"/>
                    </a:lnTo>
                    <a:cubicBezTo>
                      <a:pt x="849934" y="11582"/>
                      <a:pt x="886510" y="0"/>
                      <a:pt x="924306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tx2">
                      <a:alpha val="96000"/>
                      <a:lumMod val="86000"/>
                      <a:lumOff val="14000"/>
                    </a:schemeClr>
                  </a:gs>
                  <a:gs pos="100000">
                    <a:schemeClr val="tx2">
                      <a:lumMod val="50000"/>
                      <a:alpha val="85000"/>
                    </a:schemeClr>
                  </a:gs>
                </a:gsLst>
                <a:lin ang="8100000" scaled="1"/>
                <a:tileRect/>
              </a:gra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vi-VN"/>
              </a:p>
            </p:txBody>
          </p: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C964F427-A1F5-4FDF-A315-387F1DC30A46}"/>
                  </a:ext>
                </a:extLst>
              </p:cNvPr>
              <p:cNvGrpSpPr/>
              <p:nvPr/>
            </p:nvGrpSpPr>
            <p:grpSpPr>
              <a:xfrm>
                <a:off x="6956589" y="2988106"/>
                <a:ext cx="3514039" cy="533929"/>
                <a:chOff x="6956589" y="2988106"/>
                <a:chExt cx="3514039" cy="533929"/>
              </a:xfrm>
            </p:grpSpPr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E12CB895-9AC3-49AC-9347-C5FD65153FD6}"/>
                    </a:ext>
                  </a:extLst>
                </p:cNvPr>
                <p:cNvSpPr txBox="1">
                  <a:spLocks noChangeAspect="1"/>
                </p:cNvSpPr>
                <p:nvPr>
                  <p:custDataLst>
                    <p:tags r:id="rId2"/>
                  </p:custDataLst>
                </p:nvPr>
              </p:nvSpPr>
              <p:spPr>
                <a:xfrm>
                  <a:off x="7486686" y="2988106"/>
                  <a:ext cx="2453845" cy="5339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6348" h="739007">
                      <a:moveTo>
                        <a:pt x="807482" y="629240"/>
                      </a:moveTo>
                      <a:cubicBezTo>
                        <a:pt x="823223" y="629240"/>
                        <a:pt x="836093" y="634346"/>
                        <a:pt x="846091" y="644557"/>
                      </a:cubicBezTo>
                      <a:cubicBezTo>
                        <a:pt x="856089" y="654767"/>
                        <a:pt x="861088" y="667956"/>
                        <a:pt x="861088" y="684123"/>
                      </a:cubicBezTo>
                      <a:cubicBezTo>
                        <a:pt x="861088" y="700291"/>
                        <a:pt x="856089" y="713480"/>
                        <a:pt x="846091" y="723690"/>
                      </a:cubicBezTo>
                      <a:cubicBezTo>
                        <a:pt x="836093" y="733901"/>
                        <a:pt x="823223" y="739007"/>
                        <a:pt x="807482" y="739007"/>
                      </a:cubicBezTo>
                      <a:cubicBezTo>
                        <a:pt x="792165" y="739007"/>
                        <a:pt x="779508" y="733795"/>
                        <a:pt x="769510" y="723371"/>
                      </a:cubicBezTo>
                      <a:cubicBezTo>
                        <a:pt x="759512" y="712948"/>
                        <a:pt x="754513" y="699865"/>
                        <a:pt x="754513" y="684123"/>
                      </a:cubicBezTo>
                      <a:cubicBezTo>
                        <a:pt x="754513" y="667956"/>
                        <a:pt x="759512" y="654767"/>
                        <a:pt x="769510" y="644557"/>
                      </a:cubicBezTo>
                      <a:cubicBezTo>
                        <a:pt x="779508" y="634346"/>
                        <a:pt x="792165" y="629240"/>
                        <a:pt x="807482" y="629240"/>
                      </a:cubicBezTo>
                      <a:close/>
                      <a:moveTo>
                        <a:pt x="809396" y="218894"/>
                      </a:moveTo>
                      <a:cubicBezTo>
                        <a:pt x="784720" y="218894"/>
                        <a:pt x="761746" y="225169"/>
                        <a:pt x="740473" y="237720"/>
                      </a:cubicBezTo>
                      <a:cubicBezTo>
                        <a:pt x="719201" y="250271"/>
                        <a:pt x="702395" y="267395"/>
                        <a:pt x="690057" y="289093"/>
                      </a:cubicBezTo>
                      <a:cubicBezTo>
                        <a:pt x="677719" y="310791"/>
                        <a:pt x="671550" y="334616"/>
                        <a:pt x="671550" y="360569"/>
                      </a:cubicBezTo>
                      <a:cubicBezTo>
                        <a:pt x="671550" y="386947"/>
                        <a:pt x="677826" y="410985"/>
                        <a:pt x="690376" y="432682"/>
                      </a:cubicBezTo>
                      <a:cubicBezTo>
                        <a:pt x="702927" y="454380"/>
                        <a:pt x="719733" y="471611"/>
                        <a:pt x="740792" y="484375"/>
                      </a:cubicBezTo>
                      <a:cubicBezTo>
                        <a:pt x="761852" y="497138"/>
                        <a:pt x="784720" y="503520"/>
                        <a:pt x="809396" y="503520"/>
                      </a:cubicBezTo>
                      <a:cubicBezTo>
                        <a:pt x="834072" y="503520"/>
                        <a:pt x="856728" y="497245"/>
                        <a:pt x="877362" y="484694"/>
                      </a:cubicBezTo>
                      <a:cubicBezTo>
                        <a:pt x="897996" y="472143"/>
                        <a:pt x="914376" y="454912"/>
                        <a:pt x="926501" y="433002"/>
                      </a:cubicBezTo>
                      <a:cubicBezTo>
                        <a:pt x="938627" y="411091"/>
                        <a:pt x="944689" y="386947"/>
                        <a:pt x="944689" y="360569"/>
                      </a:cubicBezTo>
                      <a:cubicBezTo>
                        <a:pt x="944689" y="334616"/>
                        <a:pt x="938627" y="310791"/>
                        <a:pt x="926501" y="289093"/>
                      </a:cubicBezTo>
                      <a:cubicBezTo>
                        <a:pt x="914376" y="267395"/>
                        <a:pt x="897996" y="250271"/>
                        <a:pt x="877362" y="237720"/>
                      </a:cubicBezTo>
                      <a:cubicBezTo>
                        <a:pt x="856728" y="225169"/>
                        <a:pt x="834072" y="218894"/>
                        <a:pt x="809396" y="218894"/>
                      </a:cubicBezTo>
                      <a:close/>
                      <a:moveTo>
                        <a:pt x="3023016" y="137846"/>
                      </a:moveTo>
                      <a:lnTo>
                        <a:pt x="3396348" y="137846"/>
                      </a:lnTo>
                      <a:lnTo>
                        <a:pt x="3396348" y="223361"/>
                      </a:lnTo>
                      <a:lnTo>
                        <a:pt x="3259778" y="223361"/>
                      </a:lnTo>
                      <a:lnTo>
                        <a:pt x="3259778" y="584568"/>
                      </a:lnTo>
                      <a:lnTo>
                        <a:pt x="3158947" y="584568"/>
                      </a:lnTo>
                      <a:lnTo>
                        <a:pt x="3158947" y="223361"/>
                      </a:lnTo>
                      <a:lnTo>
                        <a:pt x="3023016" y="223361"/>
                      </a:lnTo>
                      <a:close/>
                      <a:moveTo>
                        <a:pt x="2583142" y="137846"/>
                      </a:moveTo>
                      <a:lnTo>
                        <a:pt x="2683973" y="137846"/>
                      </a:lnTo>
                      <a:lnTo>
                        <a:pt x="2683973" y="400136"/>
                      </a:lnTo>
                      <a:cubicBezTo>
                        <a:pt x="2683973" y="432044"/>
                        <a:pt x="2693014" y="457252"/>
                        <a:pt x="2711096" y="475759"/>
                      </a:cubicBezTo>
                      <a:cubicBezTo>
                        <a:pt x="2729177" y="494266"/>
                        <a:pt x="2753322" y="503520"/>
                        <a:pt x="2783528" y="503520"/>
                      </a:cubicBezTo>
                      <a:cubicBezTo>
                        <a:pt x="2812884" y="503520"/>
                        <a:pt x="2836284" y="494373"/>
                        <a:pt x="2853728" y="476078"/>
                      </a:cubicBezTo>
                      <a:cubicBezTo>
                        <a:pt x="2871171" y="457784"/>
                        <a:pt x="2879893" y="432470"/>
                        <a:pt x="2879893" y="400136"/>
                      </a:cubicBezTo>
                      <a:lnTo>
                        <a:pt x="2879893" y="137846"/>
                      </a:lnTo>
                      <a:lnTo>
                        <a:pt x="2980724" y="137846"/>
                      </a:lnTo>
                      <a:lnTo>
                        <a:pt x="2980724" y="400136"/>
                      </a:lnTo>
                      <a:cubicBezTo>
                        <a:pt x="2980724" y="439277"/>
                        <a:pt x="2972748" y="473207"/>
                        <a:pt x="2956793" y="501924"/>
                      </a:cubicBezTo>
                      <a:cubicBezTo>
                        <a:pt x="2940838" y="530642"/>
                        <a:pt x="2917970" y="552766"/>
                        <a:pt x="2888189" y="568295"/>
                      </a:cubicBezTo>
                      <a:cubicBezTo>
                        <a:pt x="2858408" y="583824"/>
                        <a:pt x="2823308" y="591588"/>
                        <a:pt x="2782890" y="591588"/>
                      </a:cubicBezTo>
                      <a:cubicBezTo>
                        <a:pt x="2742472" y="591588"/>
                        <a:pt x="2707160" y="583824"/>
                        <a:pt x="2676953" y="568295"/>
                      </a:cubicBezTo>
                      <a:cubicBezTo>
                        <a:pt x="2646746" y="552766"/>
                        <a:pt x="2623559" y="530642"/>
                        <a:pt x="2607392" y="501924"/>
                      </a:cubicBezTo>
                      <a:cubicBezTo>
                        <a:pt x="2591225" y="473207"/>
                        <a:pt x="2583142" y="439277"/>
                        <a:pt x="2583142" y="400136"/>
                      </a:cubicBezTo>
                      <a:close/>
                      <a:moveTo>
                        <a:pt x="2085974" y="137846"/>
                      </a:moveTo>
                      <a:lnTo>
                        <a:pt x="2186806" y="137846"/>
                      </a:lnTo>
                      <a:lnTo>
                        <a:pt x="2186806" y="324193"/>
                      </a:lnTo>
                      <a:lnTo>
                        <a:pt x="2389108" y="324193"/>
                      </a:lnTo>
                      <a:lnTo>
                        <a:pt x="2389108" y="137846"/>
                      </a:lnTo>
                      <a:lnTo>
                        <a:pt x="2489940" y="137846"/>
                      </a:lnTo>
                      <a:lnTo>
                        <a:pt x="2489940" y="584568"/>
                      </a:lnTo>
                      <a:lnTo>
                        <a:pt x="2389108" y="584568"/>
                      </a:lnTo>
                      <a:lnTo>
                        <a:pt x="2389108" y="408432"/>
                      </a:lnTo>
                      <a:lnTo>
                        <a:pt x="2186806" y="408432"/>
                      </a:lnTo>
                      <a:lnTo>
                        <a:pt x="2186806" y="584568"/>
                      </a:lnTo>
                      <a:lnTo>
                        <a:pt x="2085974" y="584568"/>
                      </a:lnTo>
                      <a:close/>
                      <a:moveTo>
                        <a:pt x="1070390" y="137846"/>
                      </a:moveTo>
                      <a:lnTo>
                        <a:pt x="1443723" y="137846"/>
                      </a:lnTo>
                      <a:lnTo>
                        <a:pt x="1443723" y="223361"/>
                      </a:lnTo>
                      <a:lnTo>
                        <a:pt x="1307153" y="223361"/>
                      </a:lnTo>
                      <a:lnTo>
                        <a:pt x="1307153" y="584568"/>
                      </a:lnTo>
                      <a:lnTo>
                        <a:pt x="1206322" y="584568"/>
                      </a:lnTo>
                      <a:lnTo>
                        <a:pt x="1206322" y="223361"/>
                      </a:lnTo>
                      <a:lnTo>
                        <a:pt x="1070390" y="223361"/>
                      </a:lnTo>
                      <a:close/>
                      <a:moveTo>
                        <a:pt x="0" y="137846"/>
                      </a:moveTo>
                      <a:lnTo>
                        <a:pt x="112319" y="137846"/>
                      </a:lnTo>
                      <a:lnTo>
                        <a:pt x="251441" y="412261"/>
                      </a:lnTo>
                      <a:lnTo>
                        <a:pt x="389286" y="137846"/>
                      </a:lnTo>
                      <a:lnTo>
                        <a:pt x="500967" y="137846"/>
                      </a:lnTo>
                      <a:lnTo>
                        <a:pt x="500967" y="584568"/>
                      </a:lnTo>
                      <a:lnTo>
                        <a:pt x="410346" y="584568"/>
                      </a:lnTo>
                      <a:lnTo>
                        <a:pt x="410346" y="282711"/>
                      </a:lnTo>
                      <a:lnTo>
                        <a:pt x="283349" y="539258"/>
                      </a:lnTo>
                      <a:lnTo>
                        <a:pt x="218256" y="539258"/>
                      </a:lnTo>
                      <a:lnTo>
                        <a:pt x="90621" y="282711"/>
                      </a:lnTo>
                      <a:lnTo>
                        <a:pt x="90621" y="584568"/>
                      </a:lnTo>
                      <a:lnTo>
                        <a:pt x="0" y="584568"/>
                      </a:lnTo>
                      <a:close/>
                      <a:moveTo>
                        <a:pt x="1844430" y="130826"/>
                      </a:moveTo>
                      <a:cubicBezTo>
                        <a:pt x="1876764" y="130826"/>
                        <a:pt x="1908673" y="137527"/>
                        <a:pt x="1940156" y="150928"/>
                      </a:cubicBezTo>
                      <a:cubicBezTo>
                        <a:pt x="1971640" y="164330"/>
                        <a:pt x="1998443" y="182518"/>
                        <a:pt x="2020566" y="205492"/>
                      </a:cubicBezTo>
                      <a:lnTo>
                        <a:pt x="1961854" y="277606"/>
                      </a:lnTo>
                      <a:cubicBezTo>
                        <a:pt x="1946538" y="259312"/>
                        <a:pt x="1928563" y="244953"/>
                        <a:pt x="1907928" y="234529"/>
                      </a:cubicBezTo>
                      <a:cubicBezTo>
                        <a:pt x="1887294" y="224106"/>
                        <a:pt x="1866554" y="218894"/>
                        <a:pt x="1845706" y="218894"/>
                      </a:cubicBezTo>
                      <a:cubicBezTo>
                        <a:pt x="1820605" y="218894"/>
                        <a:pt x="1797630" y="225063"/>
                        <a:pt x="1776784" y="237401"/>
                      </a:cubicBezTo>
                      <a:cubicBezTo>
                        <a:pt x="1755936" y="249739"/>
                        <a:pt x="1739556" y="266544"/>
                        <a:pt x="1727644" y="287817"/>
                      </a:cubicBezTo>
                      <a:cubicBezTo>
                        <a:pt x="1715731" y="309089"/>
                        <a:pt x="1709775" y="332702"/>
                        <a:pt x="1709775" y="358654"/>
                      </a:cubicBezTo>
                      <a:cubicBezTo>
                        <a:pt x="1709775" y="384607"/>
                        <a:pt x="1715731" y="408325"/>
                        <a:pt x="1727644" y="429811"/>
                      </a:cubicBezTo>
                      <a:cubicBezTo>
                        <a:pt x="1739556" y="451296"/>
                        <a:pt x="1755936" y="468314"/>
                        <a:pt x="1776784" y="480865"/>
                      </a:cubicBezTo>
                      <a:cubicBezTo>
                        <a:pt x="1797630" y="493415"/>
                        <a:pt x="1820605" y="499691"/>
                        <a:pt x="1845706" y="499691"/>
                      </a:cubicBezTo>
                      <a:cubicBezTo>
                        <a:pt x="1865703" y="499691"/>
                        <a:pt x="1886018" y="494905"/>
                        <a:pt x="1906652" y="485332"/>
                      </a:cubicBezTo>
                      <a:cubicBezTo>
                        <a:pt x="1927286" y="475759"/>
                        <a:pt x="1945687" y="462889"/>
                        <a:pt x="1961854" y="446722"/>
                      </a:cubicBezTo>
                      <a:lnTo>
                        <a:pt x="2021204" y="511178"/>
                      </a:lnTo>
                      <a:cubicBezTo>
                        <a:pt x="1997379" y="535854"/>
                        <a:pt x="1969406" y="555425"/>
                        <a:pt x="1937284" y="569890"/>
                      </a:cubicBezTo>
                      <a:cubicBezTo>
                        <a:pt x="1905163" y="584355"/>
                        <a:pt x="1872935" y="591588"/>
                        <a:pt x="1840601" y="591588"/>
                      </a:cubicBezTo>
                      <a:cubicBezTo>
                        <a:pt x="1796780" y="591588"/>
                        <a:pt x="1757000" y="581484"/>
                        <a:pt x="1721262" y="561275"/>
                      </a:cubicBezTo>
                      <a:cubicBezTo>
                        <a:pt x="1685524" y="541066"/>
                        <a:pt x="1657445" y="513305"/>
                        <a:pt x="1637023" y="477993"/>
                      </a:cubicBezTo>
                      <a:cubicBezTo>
                        <a:pt x="1616602" y="442681"/>
                        <a:pt x="1606391" y="403326"/>
                        <a:pt x="1606391" y="359931"/>
                      </a:cubicBezTo>
                      <a:cubicBezTo>
                        <a:pt x="1606391" y="316960"/>
                        <a:pt x="1616814" y="278031"/>
                        <a:pt x="1637661" y="243144"/>
                      </a:cubicBezTo>
                      <a:cubicBezTo>
                        <a:pt x="1658508" y="208258"/>
                        <a:pt x="1687120" y="180816"/>
                        <a:pt x="1723496" y="160820"/>
                      </a:cubicBezTo>
                      <a:cubicBezTo>
                        <a:pt x="1759872" y="140824"/>
                        <a:pt x="1800183" y="130826"/>
                        <a:pt x="1844430" y="130826"/>
                      </a:cubicBezTo>
                      <a:close/>
                      <a:moveTo>
                        <a:pt x="808120" y="130826"/>
                      </a:moveTo>
                      <a:cubicBezTo>
                        <a:pt x="852792" y="130826"/>
                        <a:pt x="893423" y="140824"/>
                        <a:pt x="930011" y="160820"/>
                      </a:cubicBezTo>
                      <a:cubicBezTo>
                        <a:pt x="966600" y="180816"/>
                        <a:pt x="995424" y="208364"/>
                        <a:pt x="1016484" y="243464"/>
                      </a:cubicBezTo>
                      <a:cubicBezTo>
                        <a:pt x="1037544" y="278563"/>
                        <a:pt x="1048073" y="317598"/>
                        <a:pt x="1048073" y="360569"/>
                      </a:cubicBezTo>
                      <a:cubicBezTo>
                        <a:pt x="1048073" y="403539"/>
                        <a:pt x="1037544" y="442681"/>
                        <a:pt x="1016484" y="477993"/>
                      </a:cubicBezTo>
                      <a:cubicBezTo>
                        <a:pt x="995424" y="513305"/>
                        <a:pt x="966600" y="541066"/>
                        <a:pt x="930011" y="561275"/>
                      </a:cubicBezTo>
                      <a:cubicBezTo>
                        <a:pt x="893423" y="581484"/>
                        <a:pt x="852792" y="591588"/>
                        <a:pt x="808120" y="591588"/>
                      </a:cubicBezTo>
                      <a:cubicBezTo>
                        <a:pt x="763448" y="591588"/>
                        <a:pt x="722817" y="581484"/>
                        <a:pt x="686228" y="561275"/>
                      </a:cubicBezTo>
                      <a:cubicBezTo>
                        <a:pt x="649640" y="541066"/>
                        <a:pt x="620815" y="513412"/>
                        <a:pt x="599756" y="478312"/>
                      </a:cubicBezTo>
                      <a:cubicBezTo>
                        <a:pt x="578696" y="443212"/>
                        <a:pt x="568166" y="403965"/>
                        <a:pt x="568166" y="360569"/>
                      </a:cubicBezTo>
                      <a:cubicBezTo>
                        <a:pt x="568166" y="317598"/>
                        <a:pt x="578696" y="278563"/>
                        <a:pt x="599756" y="243464"/>
                      </a:cubicBezTo>
                      <a:cubicBezTo>
                        <a:pt x="620815" y="208364"/>
                        <a:pt x="649533" y="180816"/>
                        <a:pt x="685909" y="160820"/>
                      </a:cubicBezTo>
                      <a:cubicBezTo>
                        <a:pt x="722285" y="140824"/>
                        <a:pt x="763022" y="130826"/>
                        <a:pt x="808120" y="130826"/>
                      </a:cubicBezTo>
                      <a:close/>
                      <a:moveTo>
                        <a:pt x="762809" y="5743"/>
                      </a:moveTo>
                      <a:lnTo>
                        <a:pt x="852792" y="5743"/>
                      </a:lnTo>
                      <a:lnTo>
                        <a:pt x="922353" y="100193"/>
                      </a:lnTo>
                      <a:lnTo>
                        <a:pt x="844496" y="100193"/>
                      </a:lnTo>
                      <a:lnTo>
                        <a:pt x="808120" y="58712"/>
                      </a:lnTo>
                      <a:lnTo>
                        <a:pt x="771106" y="100193"/>
                      </a:lnTo>
                      <a:lnTo>
                        <a:pt x="693886" y="100193"/>
                      </a:lnTo>
                      <a:close/>
                      <a:moveTo>
                        <a:pt x="2804588" y="0"/>
                      </a:moveTo>
                      <a:lnTo>
                        <a:pt x="2891380" y="33823"/>
                      </a:lnTo>
                      <a:lnTo>
                        <a:pt x="2804588" y="104022"/>
                      </a:lnTo>
                      <a:lnTo>
                        <a:pt x="2733112" y="9764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vi-VN" sz="5000">
                    <a:latin typeface="#9Slide03 Montserrat SemiBold" panose="00000700000000000000" pitchFamily="2" charset="0"/>
                  </a:endParaRPr>
                </a:p>
              </p:txBody>
            </p:sp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8E887CCB-AAF9-40C9-880B-B265A351F516}"/>
                    </a:ext>
                  </a:extLst>
                </p:cNvPr>
                <p:cNvSpPr/>
                <p:nvPr/>
              </p:nvSpPr>
              <p:spPr>
                <a:xfrm>
                  <a:off x="6956589" y="3255070"/>
                  <a:ext cx="426720" cy="288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vi-VN"/>
                </a:p>
              </p:txBody>
            </p:sp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17F2FEC1-D14B-418C-ACAA-C6CC852769C5}"/>
                    </a:ext>
                  </a:extLst>
                </p:cNvPr>
                <p:cNvSpPr/>
                <p:nvPr/>
              </p:nvSpPr>
              <p:spPr>
                <a:xfrm>
                  <a:off x="10043908" y="3255070"/>
                  <a:ext cx="426720" cy="288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vi-VN"/>
                </a:p>
              </p:txBody>
            </p:sp>
          </p:grp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8FD1DC29-3C4D-4553-B3B8-967693D17DDB}"/>
                </a:ext>
              </a:extLst>
            </p:cNvPr>
            <p:cNvGrpSpPr/>
            <p:nvPr/>
          </p:nvGrpSpPr>
          <p:grpSpPr>
            <a:xfrm>
              <a:off x="8384717" y="1771235"/>
              <a:ext cx="2120891" cy="830997"/>
              <a:chOff x="8377097" y="1811875"/>
              <a:chExt cx="2120891" cy="830997"/>
            </a:xfrm>
          </p:grpSpPr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AA3884CA-0FED-4D6D-8C2C-4F62336D7D9C}"/>
                  </a:ext>
                </a:extLst>
              </p:cNvPr>
              <p:cNvSpPr txBox="1"/>
              <p:nvPr/>
            </p:nvSpPr>
            <p:spPr>
              <a:xfrm>
                <a:off x="8377097" y="2003781"/>
                <a:ext cx="1658787" cy="584775"/>
              </a:xfrm>
              <a:prstGeom prst="rect">
                <a:avLst/>
              </a:prstGeom>
              <a:noFill/>
            </p:spPr>
            <p:txBody>
              <a:bodyPr vert="horz" wrap="none" rtlCol="0">
                <a:spAutoFit/>
              </a:bodyPr>
              <a:lstStyle/>
              <a:p>
                <a:pPr>
                  <a:defRPr/>
                </a:pPr>
                <a:r>
                  <a:rPr kumimoji="0" lang="en-US" sz="3200" b="0" i="0" u="none" strike="noStrike" kern="1200" cap="none" spc="-12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#9Slide05 Signerica Medium" pitchFamily="2" charset="0"/>
                    <a:ea typeface="+mn-ea"/>
                    <a:cs typeface="+mn-cs"/>
                  </a:rPr>
                  <a:t>Phần</a:t>
                </a:r>
                <a:endParaRPr lang="vi-VN" sz="3200">
                  <a:solidFill>
                    <a:srgbClr val="FFFFFF"/>
                  </a:solidFill>
                </a:endParaRP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CFC36F28-66C5-480F-AC44-483B2723D8C5}"/>
                  </a:ext>
                </a:extLst>
              </p:cNvPr>
              <p:cNvSpPr txBox="1"/>
              <p:nvPr/>
            </p:nvSpPr>
            <p:spPr>
              <a:xfrm>
                <a:off x="9985668" y="1811875"/>
                <a:ext cx="512320" cy="830997"/>
              </a:xfrm>
              <a:prstGeom prst="rect">
                <a:avLst/>
              </a:prstGeom>
              <a:noFill/>
            </p:spPr>
            <p:txBody>
              <a:bodyPr vert="horz" wrap="none" rtlCol="0">
                <a:spAutoFit/>
              </a:bodyPr>
              <a:lstStyle/>
              <a:p>
                <a:r>
                  <a:rPr lang="en-US" sz="4800" spc="-120">
                    <a:solidFill>
                      <a:srgbClr val="FFFFFF"/>
                    </a:solidFill>
                    <a:latin typeface="#9Slide05 Signerica Medium" pitchFamily="2" charset="0"/>
                  </a:rPr>
                  <a:t>3</a:t>
                </a:r>
                <a:endParaRPr lang="vi-VN" sz="4800">
                  <a:solidFill>
                    <a:srgbClr val="FFFFFF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50190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2F7C59CD-5698-477D-9DFA-2DB881040C86}"/>
              </a:ext>
            </a:extLst>
          </p:cNvPr>
          <p:cNvGrpSpPr/>
          <p:nvPr/>
        </p:nvGrpSpPr>
        <p:grpSpPr>
          <a:xfrm>
            <a:off x="-1" y="1"/>
            <a:ext cx="12192001" cy="6858001"/>
            <a:chOff x="-1" y="1"/>
            <a:chExt cx="12192001" cy="6858001"/>
          </a:xfrm>
        </p:grpSpPr>
        <p:pic>
          <p:nvPicPr>
            <p:cNvPr id="34" name="Google Shape;127;p25">
              <a:extLst>
                <a:ext uri="{FF2B5EF4-FFF2-40B4-BE49-F238E27FC236}">
                  <a16:creationId xmlns:a16="http://schemas.microsoft.com/office/drawing/2014/main" id="{7C0D5A05-410C-45ED-A982-7B65803D5B4E}"/>
                </a:ext>
              </a:extLst>
            </p:cNvPr>
            <p:cNvPicPr preferRelativeResize="0"/>
            <p:nvPr/>
          </p:nvPicPr>
          <p:blipFill rotWithShape="1">
            <a:blip r:embed="rId3" cstate="print">
              <a:alphaModFix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33000"/>
                      </a14:imgEffect>
                    </a14:imgLayer>
                  </a14:imgProps>
                </a:ext>
              </a:extLst>
            </a:blip>
            <a:srcRect t="7813" b="7813"/>
            <a:stretch/>
          </p:blipFill>
          <p:spPr>
            <a:xfrm>
              <a:off x="-1" y="1"/>
              <a:ext cx="12192001" cy="68580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1D9C3637-ABC9-41F5-B5A7-D859A633CAA3}"/>
                </a:ext>
              </a:extLst>
            </p:cNvPr>
            <p:cNvSpPr/>
            <p:nvPr/>
          </p:nvSpPr>
          <p:spPr>
            <a:xfrm>
              <a:off x="-1" y="1"/>
              <a:ext cx="12191999" cy="6857999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alpha val="76000"/>
                  </a:schemeClr>
                </a:gs>
                <a:gs pos="100000">
                  <a:schemeClr val="accent1">
                    <a:alpha val="90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>
                <a:latin typeface="#1 Montserrat Regular" pitchFamily="2" charset="0"/>
              </a:endParaRPr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F6EB40F1-3781-463D-A0BE-96E21D5B94E0}"/>
              </a:ext>
            </a:extLst>
          </p:cNvPr>
          <p:cNvSpPr/>
          <p:nvPr/>
        </p:nvSpPr>
        <p:spPr>
          <a:xfrm flipH="1" flipV="1">
            <a:off x="2126974" y="2280110"/>
            <a:ext cx="7938052" cy="240619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6000"/>
                </a:schemeClr>
              </a:gs>
              <a:gs pos="100000">
                <a:srgbClr val="00E2F6">
                  <a:alpha val="0"/>
                </a:srgbClr>
              </a:gs>
            </a:gsLst>
            <a:lin ang="2700000" scaled="1"/>
          </a:gradFill>
          <a:ln>
            <a:gradFill flip="none" rotWithShape="1">
              <a:gsLst>
                <a:gs pos="1000">
                  <a:schemeClr val="bg1">
                    <a:alpha val="0"/>
                  </a:schemeClr>
                </a:gs>
                <a:gs pos="100000">
                  <a:schemeClr val="bg1">
                    <a:alpha val="50000"/>
                  </a:schemeClr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>
              <a:latin typeface="#1 Montserrat Regular" pitchFamily="2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5C9B6C9-10FD-4B48-A1C5-CB0B947D2280}"/>
              </a:ext>
            </a:extLst>
          </p:cNvPr>
          <p:cNvSpPr txBox="1"/>
          <p:nvPr/>
        </p:nvSpPr>
        <p:spPr>
          <a:xfrm>
            <a:off x="4361235" y="2385292"/>
            <a:ext cx="3469541" cy="1323439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pPr algn="ctr">
              <a:spcAft>
                <a:spcPts val="1800"/>
              </a:spcAft>
              <a:defRPr/>
            </a:pPr>
            <a:r>
              <a:rPr kumimoji="0" lang="en-US" sz="8000" b="1" i="0" u="none" strike="noStrike" kern="1200" cap="none" spc="80" normalizeH="0" baseline="0" noProof="0">
                <a:solidFill>
                  <a:schemeClr val="bg1"/>
                </a:solidFill>
                <a:effectLst/>
                <a:uLnTx/>
                <a:uFillTx/>
                <a:latin typeface="#1 Bebas Neue Bold" panose="020B0606020202050201" pitchFamily="34" charset="0"/>
                <a:ea typeface="Tahoma" panose="020B0604030504040204" pitchFamily="34" charset="0"/>
                <a:cs typeface="Times" panose="02020603050405020304" pitchFamily="18" charset="0"/>
              </a:rPr>
              <a:t>Giveaway</a:t>
            </a:r>
            <a:endParaRPr lang="vi-VN" sz="8000" spc="80">
              <a:solidFill>
                <a:schemeClr val="bg1"/>
              </a:solidFill>
              <a:latin typeface="#1 Bebas Neue Bold" panose="020B0606020202050201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EB3F9C0-E47C-43D6-8B67-4EE9F783951A}"/>
              </a:ext>
            </a:extLst>
          </p:cNvPr>
          <p:cNvSpPr txBox="1"/>
          <p:nvPr/>
        </p:nvSpPr>
        <p:spPr>
          <a:xfrm>
            <a:off x="2560420" y="3590826"/>
            <a:ext cx="7071167" cy="461665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pPr algn="ctr"/>
            <a:r>
              <a:rPr lang="vi-VN" sz="2400" b="1">
                <a:solidFill>
                  <a:schemeClr val="bg1"/>
                </a:solidFill>
                <a:latin typeface="#1 Montserrat Regular" pitchFamily="2" charset="0"/>
                <a:ea typeface="Tahoma" panose="020B0604030504040204" pitchFamily="34" charset="0"/>
                <a:cs typeface="Times" panose="02020603050405020304" pitchFamily="18" charset="0"/>
              </a:rPr>
              <a:t>Bộ Slide tổng kết của trường PĐP 2020 - 2021</a:t>
            </a:r>
            <a:endParaRPr lang="vi-VN" sz="2400">
              <a:solidFill>
                <a:schemeClr val="bg1"/>
              </a:solidFill>
              <a:latin typeface="#1 Montserrat Regular" pitchFamily="2" charset="0"/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CDF864F0-FA31-447A-9EAB-A8A50064889D}"/>
              </a:ext>
            </a:extLst>
          </p:cNvPr>
          <p:cNvGrpSpPr/>
          <p:nvPr/>
        </p:nvGrpSpPr>
        <p:grpSpPr>
          <a:xfrm>
            <a:off x="5097779" y="4156035"/>
            <a:ext cx="1996440" cy="142240"/>
            <a:chOff x="5100320" y="4419600"/>
            <a:chExt cx="1996440" cy="142240"/>
          </a:xfrm>
        </p:grpSpPr>
        <p:sp>
          <p:nvSpPr>
            <p:cNvPr id="40" name="Diamond 39">
              <a:extLst>
                <a:ext uri="{FF2B5EF4-FFF2-40B4-BE49-F238E27FC236}">
                  <a16:creationId xmlns:a16="http://schemas.microsoft.com/office/drawing/2014/main" id="{C61EC279-AAD3-4910-9D7F-D686985862CE}"/>
                </a:ext>
              </a:extLst>
            </p:cNvPr>
            <p:cNvSpPr/>
            <p:nvPr/>
          </p:nvSpPr>
          <p:spPr>
            <a:xfrm>
              <a:off x="6027420" y="4419600"/>
              <a:ext cx="142240" cy="142240"/>
            </a:xfrm>
            <a:prstGeom prst="diamond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>
                <a:latin typeface="#1 Montserrat Regular" pitchFamily="2" charset="0"/>
              </a:endParaRPr>
            </a:p>
          </p:txBody>
        </p: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37A75C9-81BF-48BF-85B3-D65D80D313D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100320" y="4490720"/>
              <a:ext cx="787400" cy="0"/>
            </a:xfrm>
            <a:prstGeom prst="line">
              <a:avLst/>
            </a:prstGeom>
            <a:ln w="19050"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76D837D4-AC63-46E1-87A3-2C5DFA2CDB4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09360" y="4490720"/>
              <a:ext cx="787400" cy="0"/>
            </a:xfrm>
            <a:prstGeom prst="line">
              <a:avLst/>
            </a:prstGeom>
            <a:ln w="19050"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22145618-B9EE-4B7E-A83F-5CDC7F9C8328}"/>
              </a:ext>
            </a:extLst>
          </p:cNvPr>
          <p:cNvGrpSpPr/>
          <p:nvPr/>
        </p:nvGrpSpPr>
        <p:grpSpPr>
          <a:xfrm>
            <a:off x="9888000" y="0"/>
            <a:ext cx="2304000" cy="720000"/>
            <a:chOff x="7482542" y="1078326"/>
            <a:chExt cx="2304000" cy="720000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7EBAB455-EA6F-456C-8633-74BF5CCB9619}"/>
                </a:ext>
              </a:extLst>
            </p:cNvPr>
            <p:cNvSpPr/>
            <p:nvPr/>
          </p:nvSpPr>
          <p:spPr>
            <a:xfrm>
              <a:off x="7482542" y="1078326"/>
              <a:ext cx="2304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2422655-CD1B-4914-BB0C-692C6196DC30}"/>
                </a:ext>
              </a:extLst>
            </p:cNvPr>
            <p:cNvSpPr txBox="1"/>
            <p:nvPr/>
          </p:nvSpPr>
          <p:spPr>
            <a:xfrm>
              <a:off x="7860933" y="1207494"/>
              <a:ext cx="154721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>
                  <a:solidFill>
                    <a:schemeClr val="bg1"/>
                  </a:solidFill>
                  <a:latin typeface="Philosopher" panose="00000500000000000000" pitchFamily="2" charset="0"/>
                </a:rPr>
                <a:t>.dungbubu</a:t>
              </a:r>
              <a:endParaRPr lang="vi-VN" sz="2400">
                <a:solidFill>
                  <a:schemeClr val="bg1"/>
                </a:solidFill>
                <a:latin typeface="Philosopher" panose="000005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20103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G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G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G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G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G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G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G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G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G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G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G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G" val="1"/>
</p:tagLst>
</file>

<file path=ppt/theme/theme1.xml><?xml version="1.0" encoding="utf-8"?>
<a:theme xmlns:a="http://schemas.openxmlformats.org/drawingml/2006/main" name="Default Theme">
  <a:themeElements>
    <a:clrScheme name="DungBu">
      <a:dk1>
        <a:srgbClr val="000000"/>
      </a:dk1>
      <a:lt1>
        <a:sysClr val="window" lastClr="FFFFFF"/>
      </a:lt1>
      <a:dk2>
        <a:srgbClr val="092D6C"/>
      </a:dk2>
      <a:lt2>
        <a:srgbClr val="FCECD0"/>
      </a:lt2>
      <a:accent1>
        <a:srgbClr val="4FC1E9"/>
      </a:accent1>
      <a:accent2>
        <a:srgbClr val="48CFAD"/>
      </a:accent2>
      <a:accent3>
        <a:srgbClr val="A0D468"/>
      </a:accent3>
      <a:accent4>
        <a:srgbClr val="FFCE54"/>
      </a:accent4>
      <a:accent5>
        <a:srgbClr val="FC6E51"/>
      </a:accent5>
      <a:accent6>
        <a:srgbClr val="ED5565"/>
      </a:accent6>
      <a:hlink>
        <a:srgbClr val="5D9CEC"/>
      </a:hlink>
      <a:folHlink>
        <a:srgbClr val="AC92EC"/>
      </a:folHlink>
    </a:clrScheme>
    <a:fontScheme name="DungBu">
      <a:majorFont>
        <a:latin typeface="#01 Montserrat Semi Bold"/>
        <a:ea typeface=""/>
        <a:cs typeface=""/>
      </a:majorFont>
      <a:minorFont>
        <a:latin typeface="#01 Montserra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Default Theme" id="{BA03F917-EAB0-4D34-A2D8-43A5BD45865C}" vid="{6819D2ED-C306-42D4-9F57-2A6F491FE05D}"/>
    </a:ext>
  </a:extLst>
</a:theme>
</file>

<file path=ppt/theme/themeOverride1.xml><?xml version="1.0" encoding="utf-8"?>
<a:themeOverride xmlns:a="http://schemas.openxmlformats.org/drawingml/2006/main">
  <a:clrScheme name="PĐP">
    <a:dk1>
      <a:srgbClr val="000000"/>
    </a:dk1>
    <a:lt1>
      <a:sysClr val="window" lastClr="FFFFFF"/>
    </a:lt1>
    <a:dk2>
      <a:srgbClr val="092D6C"/>
    </a:dk2>
    <a:lt2>
      <a:srgbClr val="FCECD0"/>
    </a:lt2>
    <a:accent1>
      <a:srgbClr val="0F1D5C"/>
    </a:accent1>
    <a:accent2>
      <a:srgbClr val="132370"/>
    </a:accent2>
    <a:accent3>
      <a:srgbClr val="162984"/>
    </a:accent3>
    <a:accent4>
      <a:srgbClr val="1E37B2"/>
    </a:accent4>
    <a:accent5>
      <a:srgbClr val="2948DB"/>
    </a:accent5>
    <a:accent6>
      <a:srgbClr val="F9B51E"/>
    </a:accent6>
    <a:hlink>
      <a:srgbClr val="5D9CEC"/>
    </a:hlink>
    <a:folHlink>
      <a:srgbClr val="AC92E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9Slide.vn</Template>
  <TotalTime>43</TotalTime>
  <Words>37</Words>
  <Application>Microsoft Office PowerPoint</Application>
  <PresentationFormat>Widescreen</PresentationFormat>
  <Paragraphs>18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4" baseType="lpstr">
      <vt:lpstr>Philosopher</vt:lpstr>
      <vt:lpstr>#01 Montserrat</vt:lpstr>
      <vt:lpstr>#9Slide03 Montserrat Bold</vt:lpstr>
      <vt:lpstr>#01 Montserrat Semi Bold</vt:lpstr>
      <vt:lpstr>Arial</vt:lpstr>
      <vt:lpstr>#1 Bebas Neue Bold</vt:lpstr>
      <vt:lpstr>#9Slide03 Montserrat SemiBold</vt:lpstr>
      <vt:lpstr>#9Slide05 Signerica Medium</vt:lpstr>
      <vt:lpstr>#1 Montserrat Regular</vt:lpstr>
      <vt:lpstr>Default Theme</vt:lpstr>
      <vt:lpstr>PowerPoint Presentation</vt:lpstr>
      <vt:lpstr>PowerPoint Presentation</vt:lpstr>
      <vt:lpstr>PowerPoint Presentation</vt:lpstr>
      <vt:lpstr>PowerPoint Presentation</vt:lpstr>
    </vt:vector>
  </TitlesOfParts>
  <Manager>9Slide.vn</Manager>
  <Company>9Slide.vn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9Slide.vn</dc:title>
  <dc:subject>9Slide.vn</dc:subject>
  <dc:creator>DungBu</dc:creator>
  <dc:description>9Slide.vn</dc:description>
  <cp:lastModifiedBy>Nguyễn Mạnh Dũng</cp:lastModifiedBy>
  <cp:revision>8</cp:revision>
  <dcterms:created xsi:type="dcterms:W3CDTF">2021-06-06T04:03:06Z</dcterms:created>
  <dcterms:modified xsi:type="dcterms:W3CDTF">2021-08-09T15:33:04Z</dcterms:modified>
  <cp:category>9Slide.vn</cp:category>
</cp:coreProperties>
</file>

<file path=docProps/thumbnail.jpeg>
</file>